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6"/>
  </p:notesMasterIdLst>
  <p:handoutMasterIdLst>
    <p:handoutMasterId r:id="rId117"/>
  </p:handoutMasterIdLst>
  <p:sldIdLst>
    <p:sldId id="288" r:id="rId5"/>
    <p:sldId id="342" r:id="rId6"/>
    <p:sldId id="335" r:id="rId7"/>
    <p:sldId id="344" r:id="rId8"/>
    <p:sldId id="743" r:id="rId9"/>
    <p:sldId id="343" r:id="rId10"/>
    <p:sldId id="312" r:id="rId11"/>
    <p:sldId id="345" r:id="rId12"/>
    <p:sldId id="313" r:id="rId13"/>
    <p:sldId id="314" r:id="rId14"/>
    <p:sldId id="315" r:id="rId15"/>
    <p:sldId id="316" r:id="rId16"/>
    <p:sldId id="317" r:id="rId17"/>
    <p:sldId id="347" r:id="rId18"/>
    <p:sldId id="348" r:id="rId19"/>
    <p:sldId id="349" r:id="rId20"/>
    <p:sldId id="350" r:id="rId21"/>
    <p:sldId id="351" r:id="rId22"/>
    <p:sldId id="353" r:id="rId23"/>
    <p:sldId id="352" r:id="rId24"/>
    <p:sldId id="355" r:id="rId25"/>
    <p:sldId id="354" r:id="rId26"/>
    <p:sldId id="356" r:id="rId27"/>
    <p:sldId id="935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752" r:id="rId44"/>
    <p:sldId id="753" r:id="rId45"/>
    <p:sldId id="285" r:id="rId46"/>
    <p:sldId id="286" r:id="rId47"/>
    <p:sldId id="848" r:id="rId48"/>
    <p:sldId id="849" r:id="rId49"/>
    <p:sldId id="850" r:id="rId50"/>
    <p:sldId id="853" r:id="rId51"/>
    <p:sldId id="925" r:id="rId52"/>
    <p:sldId id="854" r:id="rId53"/>
    <p:sldId id="856" r:id="rId54"/>
    <p:sldId id="857" r:id="rId55"/>
    <p:sldId id="859" r:id="rId56"/>
    <p:sldId id="861" r:id="rId57"/>
    <p:sldId id="863" r:id="rId58"/>
    <p:sldId id="926" r:id="rId59"/>
    <p:sldId id="865" r:id="rId60"/>
    <p:sldId id="866" r:id="rId61"/>
    <p:sldId id="867" r:id="rId62"/>
    <p:sldId id="869" r:id="rId63"/>
    <p:sldId id="873" r:id="rId64"/>
    <p:sldId id="874" r:id="rId65"/>
    <p:sldId id="875" r:id="rId66"/>
    <p:sldId id="878" r:id="rId67"/>
    <p:sldId id="879" r:id="rId68"/>
    <p:sldId id="880" r:id="rId69"/>
    <p:sldId id="882" r:id="rId70"/>
    <p:sldId id="883" r:id="rId71"/>
    <p:sldId id="884" r:id="rId72"/>
    <p:sldId id="886" r:id="rId73"/>
    <p:sldId id="887" r:id="rId74"/>
    <p:sldId id="888" r:id="rId75"/>
    <p:sldId id="889" r:id="rId76"/>
    <p:sldId id="891" r:id="rId77"/>
    <p:sldId id="892" r:id="rId78"/>
    <p:sldId id="894" r:id="rId79"/>
    <p:sldId id="896" r:id="rId80"/>
    <p:sldId id="897" r:id="rId81"/>
    <p:sldId id="899" r:id="rId82"/>
    <p:sldId id="901" r:id="rId83"/>
    <p:sldId id="902" r:id="rId84"/>
    <p:sldId id="905" r:id="rId85"/>
    <p:sldId id="906" r:id="rId86"/>
    <p:sldId id="907" r:id="rId87"/>
    <p:sldId id="910" r:id="rId88"/>
    <p:sldId id="911" r:id="rId89"/>
    <p:sldId id="912" r:id="rId90"/>
    <p:sldId id="915" r:id="rId91"/>
    <p:sldId id="916" r:id="rId92"/>
    <p:sldId id="917" r:id="rId93"/>
    <p:sldId id="919" r:id="rId94"/>
    <p:sldId id="920" r:id="rId95"/>
    <p:sldId id="922" r:id="rId96"/>
    <p:sldId id="927" r:id="rId97"/>
    <p:sldId id="924" r:id="rId98"/>
    <p:sldId id="928" r:id="rId99"/>
    <p:sldId id="929" r:id="rId100"/>
    <p:sldId id="936" r:id="rId101"/>
    <p:sldId id="937" r:id="rId102"/>
    <p:sldId id="938" r:id="rId103"/>
    <p:sldId id="940" r:id="rId104"/>
    <p:sldId id="941" r:id="rId105"/>
    <p:sldId id="942" r:id="rId106"/>
    <p:sldId id="930" r:id="rId107"/>
    <p:sldId id="747" r:id="rId108"/>
    <p:sldId id="750" r:id="rId109"/>
    <p:sldId id="751" r:id="rId110"/>
    <p:sldId id="943" r:id="rId111"/>
    <p:sldId id="931" r:id="rId112"/>
    <p:sldId id="932" r:id="rId113"/>
    <p:sldId id="933" r:id="rId114"/>
    <p:sldId id="934" r:id="rId115"/>
  </p:sldIdLst>
  <p:sldSz cx="9144000" cy="5143500" type="screen16x9"/>
  <p:notesSz cx="6669088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33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A49C8-4EAF-4BDF-851A-E5EBB627B8C3}" v="32" dt="2023-03-26T16:47:50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368" autoAdjust="0"/>
    <p:restoredTop sz="79201" autoAdjust="0"/>
  </p:normalViewPr>
  <p:slideViewPr>
    <p:cSldViewPr>
      <p:cViewPr varScale="1">
        <p:scale>
          <a:sx n="122" d="100"/>
          <a:sy n="122" d="100"/>
        </p:scale>
        <p:origin x="-1104" y="-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csi Krisztina" userId="584316cb-01cc-42ce-8c2b-282f1af9611b" providerId="ADAL" clId="{0C1A49C8-4EAF-4BDF-851A-E5EBB627B8C3}"/>
    <pc:docChg chg="undo redo custSel addSld delSld modSld sldOrd">
      <pc:chgData name="Mucsi Krisztina" userId="584316cb-01cc-42ce-8c2b-282f1af9611b" providerId="ADAL" clId="{0C1A49C8-4EAF-4BDF-851A-E5EBB627B8C3}" dt="2023-03-26T17:03:48.786" v="6027" actId="2696"/>
      <pc:docMkLst>
        <pc:docMk/>
      </pc:docMkLst>
      <pc:sldChg chg="modSp del mod delDesignElem">
        <pc:chgData name="Mucsi Krisztina" userId="584316cb-01cc-42ce-8c2b-282f1af9611b" providerId="ADAL" clId="{0C1A49C8-4EAF-4BDF-851A-E5EBB627B8C3}" dt="2023-03-26T16:03:19.370" v="3213" actId="2696"/>
        <pc:sldMkLst>
          <pc:docMk/>
          <pc:sldMk cId="2016509074" sldId="299"/>
        </pc:sldMkLst>
        <pc:spChg chg="mod">
          <ac:chgData name="Mucsi Krisztina" userId="584316cb-01cc-42ce-8c2b-282f1af9611b" providerId="ADAL" clId="{0C1A49C8-4EAF-4BDF-851A-E5EBB627B8C3}" dt="2023-03-26T10:05:06.046" v="2202" actId="255"/>
          <ac:spMkLst>
            <pc:docMk/>
            <pc:sldMk cId="2016509074" sldId="299"/>
            <ac:spMk id="2" creationId="{14941C95-71CB-01D9-AE83-346EE3BAB794}"/>
          </ac:spMkLst>
        </pc:spChg>
      </pc:sldChg>
      <pc:sldChg chg="del delDesignElem">
        <pc:chgData name="Mucsi Krisztina" userId="584316cb-01cc-42ce-8c2b-282f1af9611b" providerId="ADAL" clId="{0C1A49C8-4EAF-4BDF-851A-E5EBB627B8C3}" dt="2023-03-26T16:03:36.854" v="3214" actId="2696"/>
        <pc:sldMkLst>
          <pc:docMk/>
          <pc:sldMk cId="3928650184" sldId="300"/>
        </pc:sldMkLst>
      </pc:sldChg>
      <pc:sldChg chg="del delDesignElem">
        <pc:chgData name="Mucsi Krisztina" userId="584316cb-01cc-42ce-8c2b-282f1af9611b" providerId="ADAL" clId="{0C1A49C8-4EAF-4BDF-851A-E5EBB627B8C3}" dt="2023-03-26T16:20:31.705" v="4871" actId="2696"/>
        <pc:sldMkLst>
          <pc:docMk/>
          <pc:sldMk cId="3838169987" sldId="301"/>
        </pc:sldMkLst>
      </pc:sldChg>
      <pc:sldChg chg="del delDesignElem">
        <pc:chgData name="Mucsi Krisztina" userId="584316cb-01cc-42ce-8c2b-282f1af9611b" providerId="ADAL" clId="{0C1A49C8-4EAF-4BDF-851A-E5EBB627B8C3}" dt="2023-03-26T16:20:37.337" v="4872" actId="2696"/>
        <pc:sldMkLst>
          <pc:docMk/>
          <pc:sldMk cId="2781629952" sldId="302"/>
        </pc:sldMkLst>
      </pc:sldChg>
      <pc:sldChg chg="del">
        <pc:chgData name="Mucsi Krisztina" userId="584316cb-01cc-42ce-8c2b-282f1af9611b" providerId="ADAL" clId="{0C1A49C8-4EAF-4BDF-851A-E5EBB627B8C3}" dt="2023-03-26T15:32:37.644" v="2357" actId="2696"/>
        <pc:sldMkLst>
          <pc:docMk/>
          <pc:sldMk cId="3676052045" sldId="303"/>
        </pc:sldMkLst>
      </pc:sldChg>
      <pc:sldChg chg="modSp del mod delDesignElem">
        <pc:chgData name="Mucsi Krisztina" userId="584316cb-01cc-42ce-8c2b-282f1af9611b" providerId="ADAL" clId="{0C1A49C8-4EAF-4BDF-851A-E5EBB627B8C3}" dt="2023-03-26T16:20:43.006" v="4873" actId="2696"/>
        <pc:sldMkLst>
          <pc:docMk/>
          <pc:sldMk cId="490202972" sldId="306"/>
        </pc:sldMkLst>
        <pc:spChg chg="mod">
          <ac:chgData name="Mucsi Krisztina" userId="584316cb-01cc-42ce-8c2b-282f1af9611b" providerId="ADAL" clId="{0C1A49C8-4EAF-4BDF-851A-E5EBB627B8C3}" dt="2023-03-26T09:58:43.052" v="2106" actId="27636"/>
          <ac:spMkLst>
            <pc:docMk/>
            <pc:sldMk cId="490202972" sldId="306"/>
            <ac:spMk id="9" creationId="{3F5AB315-3541-CD5A-EA60-F6F671C5F114}"/>
          </ac:spMkLst>
        </pc:spChg>
      </pc:sldChg>
      <pc:sldChg chg="modSp mod">
        <pc:chgData name="Mucsi Krisztina" userId="584316cb-01cc-42ce-8c2b-282f1af9611b" providerId="ADAL" clId="{0C1A49C8-4EAF-4BDF-851A-E5EBB627B8C3}" dt="2023-03-26T15:16:05.681" v="2335" actId="207"/>
        <pc:sldMkLst>
          <pc:docMk/>
          <pc:sldMk cId="2014818196" sldId="313"/>
        </pc:sldMkLst>
        <pc:spChg chg="mod">
          <ac:chgData name="Mucsi Krisztina" userId="584316cb-01cc-42ce-8c2b-282f1af9611b" providerId="ADAL" clId="{0C1A49C8-4EAF-4BDF-851A-E5EBB627B8C3}" dt="2023-03-26T15:16:05.681" v="2335" actId="207"/>
          <ac:spMkLst>
            <pc:docMk/>
            <pc:sldMk cId="2014818196" sldId="313"/>
            <ac:spMk id="12" creationId="{0B085309-ED5E-4F68-A3CA-1A900FA0E8FA}"/>
          </ac:spMkLst>
        </pc:spChg>
      </pc:sldChg>
      <pc:sldChg chg="modSp mod">
        <pc:chgData name="Mucsi Krisztina" userId="584316cb-01cc-42ce-8c2b-282f1af9611b" providerId="ADAL" clId="{0C1A49C8-4EAF-4BDF-851A-E5EBB627B8C3}" dt="2023-03-26T15:16:55.436" v="2338" actId="207"/>
        <pc:sldMkLst>
          <pc:docMk/>
          <pc:sldMk cId="2204644819" sldId="315"/>
        </pc:sldMkLst>
        <pc:spChg chg="mod">
          <ac:chgData name="Mucsi Krisztina" userId="584316cb-01cc-42ce-8c2b-282f1af9611b" providerId="ADAL" clId="{0C1A49C8-4EAF-4BDF-851A-E5EBB627B8C3}" dt="2023-03-26T15:16:55.436" v="2338" actId="207"/>
          <ac:spMkLst>
            <pc:docMk/>
            <pc:sldMk cId="2204644819" sldId="315"/>
            <ac:spMk id="9" creationId="{325CB24E-B123-421B-9E71-9CD729B1B698}"/>
          </ac:spMkLst>
        </pc:spChg>
      </pc:sldChg>
      <pc:sldChg chg="addSp delSp modSp mod">
        <pc:chgData name="Mucsi Krisztina" userId="584316cb-01cc-42ce-8c2b-282f1af9611b" providerId="ADAL" clId="{0C1A49C8-4EAF-4BDF-851A-E5EBB627B8C3}" dt="2023-03-26T07:57:00.361" v="159" actId="13822"/>
        <pc:sldMkLst>
          <pc:docMk/>
          <pc:sldMk cId="2399397591" sldId="316"/>
        </pc:sldMkLst>
        <pc:inkChg chg="add del">
          <ac:chgData name="Mucsi Krisztina" userId="584316cb-01cc-42ce-8c2b-282f1af9611b" providerId="ADAL" clId="{0C1A49C8-4EAF-4BDF-851A-E5EBB627B8C3}" dt="2023-03-26T07:56:12.813" v="151" actId="9405"/>
          <ac:inkMkLst>
            <pc:docMk/>
            <pc:sldMk cId="2399397591" sldId="316"/>
            <ac:inkMk id="8" creationId="{BB3B3B3A-D777-9FEC-AE73-03F9EF482CE0}"/>
          </ac:inkMkLst>
        </pc:inkChg>
        <pc:inkChg chg="add del">
          <ac:chgData name="Mucsi Krisztina" userId="584316cb-01cc-42ce-8c2b-282f1af9611b" providerId="ADAL" clId="{0C1A49C8-4EAF-4BDF-851A-E5EBB627B8C3}" dt="2023-03-26T07:56:11.545" v="150" actId="9405"/>
          <ac:inkMkLst>
            <pc:docMk/>
            <pc:sldMk cId="2399397591" sldId="316"/>
            <ac:inkMk id="9" creationId="{366ACD99-6B09-B5DC-3C56-ACDBD41A2C18}"/>
          </ac:inkMkLst>
        </pc:inkChg>
        <pc:cxnChg chg="add del">
          <ac:chgData name="Mucsi Krisztina" userId="584316cb-01cc-42ce-8c2b-282f1af9611b" providerId="ADAL" clId="{0C1A49C8-4EAF-4BDF-851A-E5EBB627B8C3}" dt="2023-03-26T07:55:48.028" v="147" actId="11529"/>
          <ac:cxnSpMkLst>
            <pc:docMk/>
            <pc:sldMk cId="2399397591" sldId="316"/>
            <ac:cxnSpMk id="6" creationId="{49074BF1-3515-730C-7B74-407E9BC65E79}"/>
          </ac:cxnSpMkLst>
        </pc:cxnChg>
        <pc:cxnChg chg="add del mod">
          <ac:chgData name="Mucsi Krisztina" userId="584316cb-01cc-42ce-8c2b-282f1af9611b" providerId="ADAL" clId="{0C1A49C8-4EAF-4BDF-851A-E5EBB627B8C3}" dt="2023-03-26T07:56:35.474" v="155" actId="11529"/>
          <ac:cxnSpMkLst>
            <pc:docMk/>
            <pc:sldMk cId="2399397591" sldId="316"/>
            <ac:cxnSpMk id="13" creationId="{9531BEAD-CE4D-E020-F386-22804613507B}"/>
          </ac:cxnSpMkLst>
        </pc:cxnChg>
        <pc:cxnChg chg="add mod">
          <ac:chgData name="Mucsi Krisztina" userId="584316cb-01cc-42ce-8c2b-282f1af9611b" providerId="ADAL" clId="{0C1A49C8-4EAF-4BDF-851A-E5EBB627B8C3}" dt="2023-03-26T07:57:00.361" v="159" actId="13822"/>
          <ac:cxnSpMkLst>
            <pc:docMk/>
            <pc:sldMk cId="2399397591" sldId="316"/>
            <ac:cxnSpMk id="16" creationId="{8E3C3AEA-0E6F-0584-1A68-3471B17B6640}"/>
          </ac:cxnSpMkLst>
        </pc:cxnChg>
      </pc:sldChg>
      <pc:sldChg chg="modSp mod">
        <pc:chgData name="Mucsi Krisztina" userId="584316cb-01cc-42ce-8c2b-282f1af9611b" providerId="ADAL" clId="{0C1A49C8-4EAF-4BDF-851A-E5EBB627B8C3}" dt="2023-03-26T08:03:51.953" v="231" actId="207"/>
        <pc:sldMkLst>
          <pc:docMk/>
          <pc:sldMk cId="3751157883" sldId="317"/>
        </pc:sldMkLst>
        <pc:spChg chg="mod">
          <ac:chgData name="Mucsi Krisztina" userId="584316cb-01cc-42ce-8c2b-282f1af9611b" providerId="ADAL" clId="{0C1A49C8-4EAF-4BDF-851A-E5EBB627B8C3}" dt="2023-03-26T08:03:51.953" v="231" actId="207"/>
          <ac:spMkLst>
            <pc:docMk/>
            <pc:sldMk cId="3751157883" sldId="317"/>
            <ac:spMk id="11" creationId="{C5DDD73C-0BC3-A04E-3D9D-09827016EC96}"/>
          </ac:spMkLst>
        </pc:spChg>
      </pc:sldChg>
      <pc:sldChg chg="modSp mod">
        <pc:chgData name="Mucsi Krisztina" userId="584316cb-01cc-42ce-8c2b-282f1af9611b" providerId="ADAL" clId="{0C1A49C8-4EAF-4BDF-851A-E5EBB627B8C3}" dt="2023-03-26T15:15:53.377" v="2334" actId="207"/>
        <pc:sldMkLst>
          <pc:docMk/>
          <pc:sldMk cId="502915961" sldId="345"/>
        </pc:sldMkLst>
        <pc:spChg chg="mod">
          <ac:chgData name="Mucsi Krisztina" userId="584316cb-01cc-42ce-8c2b-282f1af9611b" providerId="ADAL" clId="{0C1A49C8-4EAF-4BDF-851A-E5EBB627B8C3}" dt="2023-03-26T15:15:53.377" v="2334" actId="207"/>
          <ac:spMkLst>
            <pc:docMk/>
            <pc:sldMk cId="502915961" sldId="345"/>
            <ac:spMk id="6" creationId="{A6F4A835-E2C5-D61D-3B68-799D3E6B545D}"/>
          </ac:spMkLst>
        </pc:spChg>
      </pc:sldChg>
      <pc:sldChg chg="addSp modSp del mod">
        <pc:chgData name="Mucsi Krisztina" userId="584316cb-01cc-42ce-8c2b-282f1af9611b" providerId="ADAL" clId="{0C1A49C8-4EAF-4BDF-851A-E5EBB627B8C3}" dt="2023-03-26T16:54:20.064" v="6000" actId="2696"/>
        <pc:sldMkLst>
          <pc:docMk/>
          <pc:sldMk cId="2107067019" sldId="346"/>
        </pc:sldMkLst>
        <pc:cxnChg chg="add mod">
          <ac:chgData name="Mucsi Krisztina" userId="584316cb-01cc-42ce-8c2b-282f1af9611b" providerId="ADAL" clId="{0C1A49C8-4EAF-4BDF-851A-E5EBB627B8C3}" dt="2023-03-26T07:59:05.384" v="163" actId="13822"/>
          <ac:cxnSpMkLst>
            <pc:docMk/>
            <pc:sldMk cId="2107067019" sldId="346"/>
            <ac:cxnSpMk id="9" creationId="{7FBCF443-D175-19D9-39E7-BDC603C43CC9}"/>
          </ac:cxnSpMkLst>
        </pc:cxnChg>
      </pc:sldChg>
      <pc:sldChg chg="addSp modSp mod">
        <pc:chgData name="Mucsi Krisztina" userId="584316cb-01cc-42ce-8c2b-282f1af9611b" providerId="ADAL" clId="{0C1A49C8-4EAF-4BDF-851A-E5EBB627B8C3}" dt="2023-03-26T08:06:42.434" v="241" actId="692"/>
        <pc:sldMkLst>
          <pc:docMk/>
          <pc:sldMk cId="603597288" sldId="347"/>
        </pc:sldMkLst>
        <pc:cxnChg chg="add mod">
          <ac:chgData name="Mucsi Krisztina" userId="584316cb-01cc-42ce-8c2b-282f1af9611b" providerId="ADAL" clId="{0C1A49C8-4EAF-4BDF-851A-E5EBB627B8C3}" dt="2023-03-26T08:06:42.434" v="241" actId="692"/>
          <ac:cxnSpMkLst>
            <pc:docMk/>
            <pc:sldMk cId="603597288" sldId="347"/>
            <ac:cxnSpMk id="9" creationId="{AAA5357C-4A7A-92C4-196C-DBD4DC5D3228}"/>
          </ac:cxnSpMkLst>
        </pc:cxnChg>
      </pc:sldChg>
      <pc:sldChg chg="modSp mod">
        <pc:chgData name="Mucsi Krisztina" userId="584316cb-01cc-42ce-8c2b-282f1af9611b" providerId="ADAL" clId="{0C1A49C8-4EAF-4BDF-851A-E5EBB627B8C3}" dt="2023-03-26T15:18:42.511" v="2344" actId="20577"/>
        <pc:sldMkLst>
          <pc:docMk/>
          <pc:sldMk cId="387876854" sldId="348"/>
        </pc:sldMkLst>
        <pc:spChg chg="mod">
          <ac:chgData name="Mucsi Krisztina" userId="584316cb-01cc-42ce-8c2b-282f1af9611b" providerId="ADAL" clId="{0C1A49C8-4EAF-4BDF-851A-E5EBB627B8C3}" dt="2023-03-26T15:18:42.511" v="2344" actId="20577"/>
          <ac:spMkLst>
            <pc:docMk/>
            <pc:sldMk cId="387876854" sldId="348"/>
            <ac:spMk id="6" creationId="{4FCD718E-CA90-4494-2340-42CC4B870827}"/>
          </ac:spMkLst>
        </pc:spChg>
        <pc:picChg chg="mod">
          <ac:chgData name="Mucsi Krisztina" userId="584316cb-01cc-42ce-8c2b-282f1af9611b" providerId="ADAL" clId="{0C1A49C8-4EAF-4BDF-851A-E5EBB627B8C3}" dt="2023-03-26T08:12:36.008" v="443" actId="14100"/>
          <ac:picMkLst>
            <pc:docMk/>
            <pc:sldMk cId="387876854" sldId="348"/>
            <ac:picMk id="7" creationId="{00000000-0000-0000-0000-000000000000}"/>
          </ac:picMkLst>
        </pc:picChg>
      </pc:sldChg>
      <pc:sldChg chg="modSp mod">
        <pc:chgData name="Mucsi Krisztina" userId="584316cb-01cc-42ce-8c2b-282f1af9611b" providerId="ADAL" clId="{0C1A49C8-4EAF-4BDF-851A-E5EBB627B8C3}" dt="2023-03-26T15:20:25.297" v="2347" actId="207"/>
        <pc:sldMkLst>
          <pc:docMk/>
          <pc:sldMk cId="1229041912" sldId="353"/>
        </pc:sldMkLst>
        <pc:spChg chg="mod">
          <ac:chgData name="Mucsi Krisztina" userId="584316cb-01cc-42ce-8c2b-282f1af9611b" providerId="ADAL" clId="{0C1A49C8-4EAF-4BDF-851A-E5EBB627B8C3}" dt="2023-03-26T15:19:44.822" v="2345" actId="207"/>
          <ac:spMkLst>
            <pc:docMk/>
            <pc:sldMk cId="1229041912" sldId="353"/>
            <ac:spMk id="4" creationId="{E6170640-4496-B7CE-D95A-9D65E06C1ED1}"/>
          </ac:spMkLst>
        </pc:spChg>
        <pc:spChg chg="mod">
          <ac:chgData name="Mucsi Krisztina" userId="584316cb-01cc-42ce-8c2b-282f1af9611b" providerId="ADAL" clId="{0C1A49C8-4EAF-4BDF-851A-E5EBB627B8C3}" dt="2023-03-26T15:20:25.297" v="2347" actId="207"/>
          <ac:spMkLst>
            <pc:docMk/>
            <pc:sldMk cId="1229041912" sldId="353"/>
            <ac:spMk id="9" creationId="{9A375705-7CC6-964A-BCCD-AA9BFC62FFD7}"/>
          </ac:spMkLst>
        </pc:spChg>
      </pc:sldChg>
      <pc:sldChg chg="modSp mod">
        <pc:chgData name="Mucsi Krisztina" userId="584316cb-01cc-42ce-8c2b-282f1af9611b" providerId="ADAL" clId="{0C1A49C8-4EAF-4BDF-851A-E5EBB627B8C3}" dt="2023-03-26T08:28:55.283" v="1399" actId="207"/>
        <pc:sldMkLst>
          <pc:docMk/>
          <pc:sldMk cId="1087353187" sldId="356"/>
        </pc:sldMkLst>
        <pc:spChg chg="mod">
          <ac:chgData name="Mucsi Krisztina" userId="584316cb-01cc-42ce-8c2b-282f1af9611b" providerId="ADAL" clId="{0C1A49C8-4EAF-4BDF-851A-E5EBB627B8C3}" dt="2023-03-26T08:28:55.283" v="1399" actId="207"/>
          <ac:spMkLst>
            <pc:docMk/>
            <pc:sldMk cId="1087353187" sldId="356"/>
            <ac:spMk id="9" creationId="{9A375705-7CC6-964A-BCCD-AA9BFC62FFD7}"/>
          </ac:spMkLst>
        </pc:spChg>
      </pc:sldChg>
      <pc:sldChg chg="modSp mod">
        <pc:chgData name="Mucsi Krisztina" userId="584316cb-01cc-42ce-8c2b-282f1af9611b" providerId="ADAL" clId="{0C1A49C8-4EAF-4BDF-851A-E5EBB627B8C3}" dt="2023-03-26T08:31:32.613" v="1483" actId="20577"/>
        <pc:sldMkLst>
          <pc:docMk/>
          <pc:sldMk cId="2595714558" sldId="358"/>
        </pc:sldMkLst>
        <pc:spChg chg="mod">
          <ac:chgData name="Mucsi Krisztina" userId="584316cb-01cc-42ce-8c2b-282f1af9611b" providerId="ADAL" clId="{0C1A49C8-4EAF-4BDF-851A-E5EBB627B8C3}" dt="2023-03-26T08:31:32.613" v="1483" actId="20577"/>
          <ac:spMkLst>
            <pc:docMk/>
            <pc:sldMk cId="2595714558" sldId="358"/>
            <ac:spMk id="8" creationId="{5B5B7727-7B4C-E47A-6AD1-773BF0080BB2}"/>
          </ac:spMkLst>
        </pc:spChg>
      </pc:sldChg>
      <pc:sldChg chg="modSp mod">
        <pc:chgData name="Mucsi Krisztina" userId="584316cb-01cc-42ce-8c2b-282f1af9611b" providerId="ADAL" clId="{0C1A49C8-4EAF-4BDF-851A-E5EBB627B8C3}" dt="2023-03-26T08:34:01.718" v="1485" actId="207"/>
        <pc:sldMkLst>
          <pc:docMk/>
          <pc:sldMk cId="2252065506" sldId="360"/>
        </pc:sldMkLst>
        <pc:spChg chg="mod">
          <ac:chgData name="Mucsi Krisztina" userId="584316cb-01cc-42ce-8c2b-282f1af9611b" providerId="ADAL" clId="{0C1A49C8-4EAF-4BDF-851A-E5EBB627B8C3}" dt="2023-03-26T08:34:01.718" v="1485" actId="207"/>
          <ac:spMkLst>
            <pc:docMk/>
            <pc:sldMk cId="2252065506" sldId="360"/>
            <ac:spMk id="9" creationId="{FFCDDF29-1B5E-3013-AA37-18A08A735CD6}"/>
          </ac:spMkLst>
        </pc:spChg>
      </pc:sldChg>
      <pc:sldChg chg="modSp mod">
        <pc:chgData name="Mucsi Krisztina" userId="584316cb-01cc-42ce-8c2b-282f1af9611b" providerId="ADAL" clId="{0C1A49C8-4EAF-4BDF-851A-E5EBB627B8C3}" dt="2023-03-26T15:27:21.527" v="2354" actId="207"/>
        <pc:sldMkLst>
          <pc:docMk/>
          <pc:sldMk cId="1827504676" sldId="361"/>
        </pc:sldMkLst>
        <pc:spChg chg="mod">
          <ac:chgData name="Mucsi Krisztina" userId="584316cb-01cc-42ce-8c2b-282f1af9611b" providerId="ADAL" clId="{0C1A49C8-4EAF-4BDF-851A-E5EBB627B8C3}" dt="2023-03-26T08:35:07.074" v="1487" actId="207"/>
          <ac:spMkLst>
            <pc:docMk/>
            <pc:sldMk cId="1827504676" sldId="361"/>
            <ac:spMk id="5" creationId="{18AFEA54-A10C-477F-E812-144FB93B6CDC}"/>
          </ac:spMkLst>
        </pc:spChg>
        <pc:spChg chg="mod">
          <ac:chgData name="Mucsi Krisztina" userId="584316cb-01cc-42ce-8c2b-282f1af9611b" providerId="ADAL" clId="{0C1A49C8-4EAF-4BDF-851A-E5EBB627B8C3}" dt="2023-03-26T15:27:21.527" v="2354" actId="207"/>
          <ac:spMkLst>
            <pc:docMk/>
            <pc:sldMk cId="1827504676" sldId="361"/>
            <ac:spMk id="9" creationId="{FFCDDF29-1B5E-3013-AA37-18A08A735CD6}"/>
          </ac:spMkLst>
        </pc:spChg>
      </pc:sldChg>
      <pc:sldChg chg="addSp delSp modSp mod">
        <pc:chgData name="Mucsi Krisztina" userId="584316cb-01cc-42ce-8c2b-282f1af9611b" providerId="ADAL" clId="{0C1A49C8-4EAF-4BDF-851A-E5EBB627B8C3}" dt="2023-03-26T08:38:59.409" v="1609" actId="122"/>
        <pc:sldMkLst>
          <pc:docMk/>
          <pc:sldMk cId="1681018689" sldId="362"/>
        </pc:sldMkLst>
        <pc:spChg chg="add del mod">
          <ac:chgData name="Mucsi Krisztina" userId="584316cb-01cc-42ce-8c2b-282f1af9611b" providerId="ADAL" clId="{0C1A49C8-4EAF-4BDF-851A-E5EBB627B8C3}" dt="2023-03-26T08:37:13.403" v="1502"/>
          <ac:spMkLst>
            <pc:docMk/>
            <pc:sldMk cId="1681018689" sldId="362"/>
            <ac:spMk id="5" creationId="{AE517AC3-45A3-A5E0-3B5F-CFA264167C4D}"/>
          </ac:spMkLst>
        </pc:spChg>
        <pc:spChg chg="mod">
          <ac:chgData name="Mucsi Krisztina" userId="584316cb-01cc-42ce-8c2b-282f1af9611b" providerId="ADAL" clId="{0C1A49C8-4EAF-4BDF-851A-E5EBB627B8C3}" dt="2023-03-26T08:36:23.425" v="1493" actId="207"/>
          <ac:spMkLst>
            <pc:docMk/>
            <pc:sldMk cId="1681018689" sldId="362"/>
            <ac:spMk id="9" creationId="{FFCDDF29-1B5E-3013-AA37-18A08A735CD6}"/>
          </ac:spMkLst>
        </pc:spChg>
        <pc:spChg chg="add mod">
          <ac:chgData name="Mucsi Krisztina" userId="584316cb-01cc-42ce-8c2b-282f1af9611b" providerId="ADAL" clId="{0C1A49C8-4EAF-4BDF-851A-E5EBB627B8C3}" dt="2023-03-26T08:38:59.409" v="1609" actId="122"/>
          <ac:spMkLst>
            <pc:docMk/>
            <pc:sldMk cId="1681018689" sldId="362"/>
            <ac:spMk id="10" creationId="{569FE2C2-EE01-1E39-5E2E-538F8F5C45F3}"/>
          </ac:spMkLst>
        </pc:spChg>
      </pc:sldChg>
      <pc:sldChg chg="modSp mod">
        <pc:chgData name="Mucsi Krisztina" userId="584316cb-01cc-42ce-8c2b-282f1af9611b" providerId="ADAL" clId="{0C1A49C8-4EAF-4BDF-851A-E5EBB627B8C3}" dt="2023-03-26T08:42:16.222" v="1618" actId="20577"/>
        <pc:sldMkLst>
          <pc:docMk/>
          <pc:sldMk cId="2159802016" sldId="364"/>
        </pc:sldMkLst>
        <pc:spChg chg="mod">
          <ac:chgData name="Mucsi Krisztina" userId="584316cb-01cc-42ce-8c2b-282f1af9611b" providerId="ADAL" clId="{0C1A49C8-4EAF-4BDF-851A-E5EBB627B8C3}" dt="2023-03-26T08:42:16.222" v="1618" actId="20577"/>
          <ac:spMkLst>
            <pc:docMk/>
            <pc:sldMk cId="2159802016" sldId="364"/>
            <ac:spMk id="5" creationId="{B2F8A6EC-37B5-46FD-358C-DE5B44D8C93C}"/>
          </ac:spMkLst>
        </pc:spChg>
      </pc:sldChg>
      <pc:sldChg chg="modSp mod">
        <pc:chgData name="Mucsi Krisztina" userId="584316cb-01cc-42ce-8c2b-282f1af9611b" providerId="ADAL" clId="{0C1A49C8-4EAF-4BDF-851A-E5EBB627B8C3}" dt="2023-03-26T15:29:50.073" v="2355" actId="207"/>
        <pc:sldMkLst>
          <pc:docMk/>
          <pc:sldMk cId="3718399517" sldId="369"/>
        </pc:sldMkLst>
        <pc:spChg chg="mod">
          <ac:chgData name="Mucsi Krisztina" userId="584316cb-01cc-42ce-8c2b-282f1af9611b" providerId="ADAL" clId="{0C1A49C8-4EAF-4BDF-851A-E5EBB627B8C3}" dt="2023-03-26T15:29:50.073" v="2355" actId="207"/>
          <ac:spMkLst>
            <pc:docMk/>
            <pc:sldMk cId="3718399517" sldId="369"/>
            <ac:spMk id="4" creationId="{C376D363-CD3B-CEA6-9D54-2A2CE22B0270}"/>
          </ac:spMkLst>
        </pc:spChg>
      </pc:sldChg>
      <pc:sldChg chg="modSp mod">
        <pc:chgData name="Mucsi Krisztina" userId="584316cb-01cc-42ce-8c2b-282f1af9611b" providerId="ADAL" clId="{0C1A49C8-4EAF-4BDF-851A-E5EBB627B8C3}" dt="2023-03-26T08:47:09.279" v="1651" actId="6549"/>
        <pc:sldMkLst>
          <pc:docMk/>
          <pc:sldMk cId="871123278" sldId="371"/>
        </pc:sldMkLst>
        <pc:spChg chg="mod">
          <ac:chgData name="Mucsi Krisztina" userId="584316cb-01cc-42ce-8c2b-282f1af9611b" providerId="ADAL" clId="{0C1A49C8-4EAF-4BDF-851A-E5EBB627B8C3}" dt="2023-03-26T08:47:09.279" v="1651" actId="6549"/>
          <ac:spMkLst>
            <pc:docMk/>
            <pc:sldMk cId="871123278" sldId="371"/>
            <ac:spMk id="28" creationId="{505F3BB7-71D1-4309-B2DD-B19550078A67}"/>
          </ac:spMkLst>
        </pc:spChg>
      </pc:sldChg>
      <pc:sldChg chg="modSp add del mod">
        <pc:chgData name="Mucsi Krisztina" userId="584316cb-01cc-42ce-8c2b-282f1af9611b" providerId="ADAL" clId="{0C1A49C8-4EAF-4BDF-851A-E5EBB627B8C3}" dt="2023-03-26T08:20:20.906" v="1395" actId="2696"/>
        <pc:sldMkLst>
          <pc:docMk/>
          <pc:sldMk cId="3107426821" sldId="371"/>
        </pc:sldMkLst>
        <pc:spChg chg="mod">
          <ac:chgData name="Mucsi Krisztina" userId="584316cb-01cc-42ce-8c2b-282f1af9611b" providerId="ADAL" clId="{0C1A49C8-4EAF-4BDF-851A-E5EBB627B8C3}" dt="2023-03-26T08:18:29.790" v="1393" actId="20577"/>
          <ac:spMkLst>
            <pc:docMk/>
            <pc:sldMk cId="3107426821" sldId="371"/>
            <ac:spMk id="6" creationId="{4FCD718E-CA90-4494-2340-42CC4B870827}"/>
          </ac:spMkLst>
        </pc:spChg>
        <pc:picChg chg="mod">
          <ac:chgData name="Mucsi Krisztina" userId="584316cb-01cc-42ce-8c2b-282f1af9611b" providerId="ADAL" clId="{0C1A49C8-4EAF-4BDF-851A-E5EBB627B8C3}" dt="2023-03-26T08:18:37.560" v="1394" actId="14100"/>
          <ac:picMkLst>
            <pc:docMk/>
            <pc:sldMk cId="3107426821" sldId="371"/>
            <ac:picMk id="7" creationId="{00000000-0000-0000-0000-000000000000}"/>
          </ac:picMkLst>
        </pc:picChg>
      </pc:sldChg>
      <pc:sldChg chg="ord">
        <pc:chgData name="Mucsi Krisztina" userId="584316cb-01cc-42ce-8c2b-282f1af9611b" providerId="ADAL" clId="{0C1A49C8-4EAF-4BDF-851A-E5EBB627B8C3}" dt="2023-03-26T15:14:57.182" v="2333"/>
        <pc:sldMkLst>
          <pc:docMk/>
          <pc:sldMk cId="2586127302" sldId="743"/>
        </pc:sldMkLst>
      </pc:sldChg>
      <pc:sldChg chg="modSp del mod">
        <pc:chgData name="Mucsi Krisztina" userId="584316cb-01cc-42ce-8c2b-282f1af9611b" providerId="ADAL" clId="{0C1A49C8-4EAF-4BDF-851A-E5EBB627B8C3}" dt="2023-03-26T10:06:19.173" v="2203" actId="2696"/>
        <pc:sldMkLst>
          <pc:docMk/>
          <pc:sldMk cId="1480967907" sldId="747"/>
        </pc:sldMkLst>
        <pc:spChg chg="mod">
          <ac:chgData name="Mucsi Krisztina" userId="584316cb-01cc-42ce-8c2b-282f1af9611b" providerId="ADAL" clId="{0C1A49C8-4EAF-4BDF-851A-E5EBB627B8C3}" dt="2023-03-26T10:03:43.995" v="2198" actId="207"/>
          <ac:spMkLst>
            <pc:docMk/>
            <pc:sldMk cId="1480967907" sldId="747"/>
            <ac:spMk id="3" creationId="{9C9F4FF7-D99F-E51E-BB9C-86AEFF7076C9}"/>
          </ac:spMkLst>
        </pc:spChg>
      </pc:sldChg>
      <pc:sldChg chg="del">
        <pc:chgData name="Mucsi Krisztina" userId="584316cb-01cc-42ce-8c2b-282f1af9611b" providerId="ADAL" clId="{0C1A49C8-4EAF-4BDF-851A-E5EBB627B8C3}" dt="2023-03-26T10:06:19.173" v="2203" actId="2696"/>
        <pc:sldMkLst>
          <pc:docMk/>
          <pc:sldMk cId="1294414553" sldId="750"/>
        </pc:sldMkLst>
      </pc:sldChg>
      <pc:sldChg chg="del">
        <pc:chgData name="Mucsi Krisztina" userId="584316cb-01cc-42ce-8c2b-282f1af9611b" providerId="ADAL" clId="{0C1A49C8-4EAF-4BDF-851A-E5EBB627B8C3}" dt="2023-03-26T10:06:19.173" v="2203" actId="2696"/>
        <pc:sldMkLst>
          <pc:docMk/>
          <pc:sldMk cId="3788499007" sldId="751"/>
        </pc:sldMkLst>
      </pc:sldChg>
      <pc:sldChg chg="modSp mod">
        <pc:chgData name="Mucsi Krisztina" userId="584316cb-01cc-42ce-8c2b-282f1af9611b" providerId="ADAL" clId="{0C1A49C8-4EAF-4BDF-851A-E5EBB627B8C3}" dt="2023-03-26T15:30:27.342" v="2356" actId="207"/>
        <pc:sldMkLst>
          <pc:docMk/>
          <pc:sldMk cId="859067769" sldId="752"/>
        </pc:sldMkLst>
        <pc:spChg chg="mod">
          <ac:chgData name="Mucsi Krisztina" userId="584316cb-01cc-42ce-8c2b-282f1af9611b" providerId="ADAL" clId="{0C1A49C8-4EAF-4BDF-851A-E5EBB627B8C3}" dt="2023-03-26T15:30:27.342" v="2356" actId="207"/>
          <ac:spMkLst>
            <pc:docMk/>
            <pc:sldMk cId="859067769" sldId="752"/>
            <ac:spMk id="3" creationId="{B07F51A0-D2E7-7BAF-7B99-836C18446729}"/>
          </ac:spMkLst>
        </pc:spChg>
      </pc:sldChg>
      <pc:sldChg chg="modSp mod">
        <pc:chgData name="Mucsi Krisztina" userId="584316cb-01cc-42ce-8c2b-282f1af9611b" providerId="ADAL" clId="{0C1A49C8-4EAF-4BDF-851A-E5EBB627B8C3}" dt="2023-03-26T08:51:34.773" v="1666" actId="207"/>
        <pc:sldMkLst>
          <pc:docMk/>
          <pc:sldMk cId="2645522596" sldId="753"/>
        </pc:sldMkLst>
        <pc:spChg chg="mod">
          <ac:chgData name="Mucsi Krisztina" userId="584316cb-01cc-42ce-8c2b-282f1af9611b" providerId="ADAL" clId="{0C1A49C8-4EAF-4BDF-851A-E5EBB627B8C3}" dt="2023-03-26T08:51:34.773" v="1666" actId="207"/>
          <ac:spMkLst>
            <pc:docMk/>
            <pc:sldMk cId="2645522596" sldId="753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8:49:08.668" v="1652" actId="27636"/>
        <pc:sldMkLst>
          <pc:docMk/>
          <pc:sldMk cId="2609394400" sldId="848"/>
        </pc:sldMkLst>
        <pc:spChg chg="mod">
          <ac:chgData name="Mucsi Krisztina" userId="584316cb-01cc-42ce-8c2b-282f1af9611b" providerId="ADAL" clId="{0C1A49C8-4EAF-4BDF-851A-E5EBB627B8C3}" dt="2023-03-26T08:49:08.668" v="1652" actId="27636"/>
          <ac:spMkLst>
            <pc:docMk/>
            <pc:sldMk cId="2609394400" sldId="848"/>
            <ac:spMk id="8" creationId="{00000000-0000-0000-0000-000000000000}"/>
          </ac:spMkLst>
        </pc:spChg>
      </pc:sldChg>
      <pc:sldChg chg="modSp mod">
        <pc:chgData name="Mucsi Krisztina" userId="584316cb-01cc-42ce-8c2b-282f1af9611b" providerId="ADAL" clId="{0C1A49C8-4EAF-4BDF-851A-E5EBB627B8C3}" dt="2023-03-26T15:33:10.353" v="2358" actId="207"/>
        <pc:sldMkLst>
          <pc:docMk/>
          <pc:sldMk cId="997611914" sldId="849"/>
        </pc:sldMkLst>
        <pc:spChg chg="mod">
          <ac:chgData name="Mucsi Krisztina" userId="584316cb-01cc-42ce-8c2b-282f1af9611b" providerId="ADAL" clId="{0C1A49C8-4EAF-4BDF-851A-E5EBB627B8C3}" dt="2023-03-26T15:33:10.353" v="2358" actId="207"/>
          <ac:spMkLst>
            <pc:docMk/>
            <pc:sldMk cId="997611914" sldId="849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8:56:11.697" v="1707" actId="207"/>
        <pc:sldMkLst>
          <pc:docMk/>
          <pc:sldMk cId="2028170914" sldId="850"/>
        </pc:sldMkLst>
        <pc:spChg chg="mod">
          <ac:chgData name="Mucsi Krisztina" userId="584316cb-01cc-42ce-8c2b-282f1af9611b" providerId="ADAL" clId="{0C1A49C8-4EAF-4BDF-851A-E5EBB627B8C3}" dt="2023-03-26T08:56:11.697" v="1707" actId="207"/>
          <ac:spMkLst>
            <pc:docMk/>
            <pc:sldMk cId="2028170914" sldId="850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5:45.034" v="6001" actId="2696"/>
        <pc:sldMkLst>
          <pc:docMk/>
          <pc:sldMk cId="2509374433" sldId="851"/>
        </pc:sldMkLst>
      </pc:sldChg>
      <pc:sldChg chg="modSp mod">
        <pc:chgData name="Mucsi Krisztina" userId="584316cb-01cc-42ce-8c2b-282f1af9611b" providerId="ADAL" clId="{0C1A49C8-4EAF-4BDF-851A-E5EBB627B8C3}" dt="2023-03-26T08:58:14.349" v="1709" actId="207"/>
        <pc:sldMkLst>
          <pc:docMk/>
          <pc:sldMk cId="4235747157" sldId="854"/>
        </pc:sldMkLst>
        <pc:spChg chg="mod">
          <ac:chgData name="Mucsi Krisztina" userId="584316cb-01cc-42ce-8c2b-282f1af9611b" providerId="ADAL" clId="{0C1A49C8-4EAF-4BDF-851A-E5EBB627B8C3}" dt="2023-03-26T08:58:14.349" v="1709" actId="207"/>
          <ac:spMkLst>
            <pc:docMk/>
            <pc:sldMk cId="4235747157" sldId="854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9:01:44.889" v="1710" actId="207"/>
        <pc:sldMkLst>
          <pc:docMk/>
          <pc:sldMk cId="2990650988" sldId="857"/>
        </pc:sldMkLst>
        <pc:spChg chg="mod">
          <ac:chgData name="Mucsi Krisztina" userId="584316cb-01cc-42ce-8c2b-282f1af9611b" providerId="ADAL" clId="{0C1A49C8-4EAF-4BDF-851A-E5EBB627B8C3}" dt="2023-03-26T09:01:44.889" v="1710" actId="207"/>
          <ac:spMkLst>
            <pc:docMk/>
            <pc:sldMk cId="2990650988" sldId="857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6:35.944" v="6002" actId="2696"/>
        <pc:sldMkLst>
          <pc:docMk/>
          <pc:sldMk cId="1062989732" sldId="858"/>
        </pc:sldMkLst>
      </pc:sldChg>
      <pc:sldChg chg="modSp mod">
        <pc:chgData name="Mucsi Krisztina" userId="584316cb-01cc-42ce-8c2b-282f1af9611b" providerId="ADAL" clId="{0C1A49C8-4EAF-4BDF-851A-E5EBB627B8C3}" dt="2023-03-26T15:37:32.246" v="2359" actId="207"/>
        <pc:sldMkLst>
          <pc:docMk/>
          <pc:sldMk cId="4046014383" sldId="859"/>
        </pc:sldMkLst>
        <pc:spChg chg="mod">
          <ac:chgData name="Mucsi Krisztina" userId="584316cb-01cc-42ce-8c2b-282f1af9611b" providerId="ADAL" clId="{0C1A49C8-4EAF-4BDF-851A-E5EBB627B8C3}" dt="2023-03-26T15:37:32.246" v="2359" actId="207"/>
          <ac:spMkLst>
            <pc:docMk/>
            <pc:sldMk cId="4046014383" sldId="859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6:56.876" v="6003" actId="2696"/>
        <pc:sldMkLst>
          <pc:docMk/>
          <pc:sldMk cId="836808360" sldId="860"/>
        </pc:sldMkLst>
      </pc:sldChg>
      <pc:sldChg chg="modSp mod">
        <pc:chgData name="Mucsi Krisztina" userId="584316cb-01cc-42ce-8c2b-282f1af9611b" providerId="ADAL" clId="{0C1A49C8-4EAF-4BDF-851A-E5EBB627B8C3}" dt="2023-03-26T09:10:32.998" v="1818" actId="113"/>
        <pc:sldMkLst>
          <pc:docMk/>
          <pc:sldMk cId="633537968" sldId="863"/>
        </pc:sldMkLst>
        <pc:spChg chg="mod">
          <ac:chgData name="Mucsi Krisztina" userId="584316cb-01cc-42ce-8c2b-282f1af9611b" providerId="ADAL" clId="{0C1A49C8-4EAF-4BDF-851A-E5EBB627B8C3}" dt="2023-03-26T09:10:32.998" v="1818" actId="113"/>
          <ac:spMkLst>
            <pc:docMk/>
            <pc:sldMk cId="633537968" sldId="863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7:20.444" v="6004" actId="2696"/>
        <pc:sldMkLst>
          <pc:docMk/>
          <pc:sldMk cId="1453110655" sldId="864"/>
        </pc:sldMkLst>
      </pc:sldChg>
      <pc:sldChg chg="modSp mod">
        <pc:chgData name="Mucsi Krisztina" userId="584316cb-01cc-42ce-8c2b-282f1af9611b" providerId="ADAL" clId="{0C1A49C8-4EAF-4BDF-851A-E5EBB627B8C3}" dt="2023-03-26T15:39:13.962" v="2361" actId="207"/>
        <pc:sldMkLst>
          <pc:docMk/>
          <pc:sldMk cId="4112100840" sldId="865"/>
        </pc:sldMkLst>
        <pc:spChg chg="mod">
          <ac:chgData name="Mucsi Krisztina" userId="584316cb-01cc-42ce-8c2b-282f1af9611b" providerId="ADAL" clId="{0C1A49C8-4EAF-4BDF-851A-E5EBB627B8C3}" dt="2023-03-26T15:39:13.962" v="2361" actId="207"/>
          <ac:spMkLst>
            <pc:docMk/>
            <pc:sldMk cId="4112100840" sldId="865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15:39:48.165" v="2362" actId="207"/>
        <pc:sldMkLst>
          <pc:docMk/>
          <pc:sldMk cId="676071226" sldId="869"/>
        </pc:sldMkLst>
        <pc:spChg chg="mod">
          <ac:chgData name="Mucsi Krisztina" userId="584316cb-01cc-42ce-8c2b-282f1af9611b" providerId="ADAL" clId="{0C1A49C8-4EAF-4BDF-851A-E5EBB627B8C3}" dt="2023-03-26T15:39:48.165" v="2362" actId="207"/>
          <ac:spMkLst>
            <pc:docMk/>
            <pc:sldMk cId="676071226" sldId="869"/>
            <ac:spMk id="3" creationId="{04275800-FF38-D39D-32E8-5ACB1548B206}"/>
          </ac:spMkLst>
        </pc:spChg>
      </pc:sldChg>
      <pc:sldChg chg="add del">
        <pc:chgData name="Mucsi Krisztina" userId="584316cb-01cc-42ce-8c2b-282f1af9611b" providerId="ADAL" clId="{0C1A49C8-4EAF-4BDF-851A-E5EBB627B8C3}" dt="2023-03-26T16:58:18.243" v="6007" actId="2696"/>
        <pc:sldMkLst>
          <pc:docMk/>
          <pc:sldMk cId="515703429" sldId="871"/>
        </pc:sldMkLst>
      </pc:sldChg>
      <pc:sldChg chg="del">
        <pc:chgData name="Mucsi Krisztina" userId="584316cb-01cc-42ce-8c2b-282f1af9611b" providerId="ADAL" clId="{0C1A49C8-4EAF-4BDF-851A-E5EBB627B8C3}" dt="2023-03-26T16:58:23.715" v="6008" actId="2696"/>
        <pc:sldMkLst>
          <pc:docMk/>
          <pc:sldMk cId="1620626606" sldId="872"/>
        </pc:sldMkLst>
      </pc:sldChg>
      <pc:sldChg chg="modSp mod">
        <pc:chgData name="Mucsi Krisztina" userId="584316cb-01cc-42ce-8c2b-282f1af9611b" providerId="ADAL" clId="{0C1A49C8-4EAF-4BDF-851A-E5EBB627B8C3}" dt="2023-03-26T15:40:24.415" v="2363" actId="207"/>
        <pc:sldMkLst>
          <pc:docMk/>
          <pc:sldMk cId="286308422" sldId="873"/>
        </pc:sldMkLst>
        <pc:spChg chg="mod">
          <ac:chgData name="Mucsi Krisztina" userId="584316cb-01cc-42ce-8c2b-282f1af9611b" providerId="ADAL" clId="{0C1A49C8-4EAF-4BDF-851A-E5EBB627B8C3}" dt="2023-03-26T15:40:24.415" v="2363" actId="207"/>
          <ac:spMkLst>
            <pc:docMk/>
            <pc:sldMk cId="286308422" sldId="873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8:49.526" v="6009" actId="2696"/>
        <pc:sldMkLst>
          <pc:docMk/>
          <pc:sldMk cId="1236421511" sldId="876"/>
        </pc:sldMkLst>
      </pc:sldChg>
      <pc:sldChg chg="del">
        <pc:chgData name="Mucsi Krisztina" userId="584316cb-01cc-42ce-8c2b-282f1af9611b" providerId="ADAL" clId="{0C1A49C8-4EAF-4BDF-851A-E5EBB627B8C3}" dt="2023-03-26T16:58:59.785" v="6010" actId="2696"/>
        <pc:sldMkLst>
          <pc:docMk/>
          <pc:sldMk cId="929923062" sldId="877"/>
        </pc:sldMkLst>
      </pc:sldChg>
      <pc:sldChg chg="modSp mod">
        <pc:chgData name="Mucsi Krisztina" userId="584316cb-01cc-42ce-8c2b-282f1af9611b" providerId="ADAL" clId="{0C1A49C8-4EAF-4BDF-851A-E5EBB627B8C3}" dt="2023-03-26T15:41:20.856" v="2364" actId="207"/>
        <pc:sldMkLst>
          <pc:docMk/>
          <pc:sldMk cId="2366783180" sldId="878"/>
        </pc:sldMkLst>
        <pc:spChg chg="mod">
          <ac:chgData name="Mucsi Krisztina" userId="584316cb-01cc-42ce-8c2b-282f1af9611b" providerId="ADAL" clId="{0C1A49C8-4EAF-4BDF-851A-E5EBB627B8C3}" dt="2023-03-26T15:41:20.856" v="2364" actId="207"/>
          <ac:spMkLst>
            <pc:docMk/>
            <pc:sldMk cId="2366783180" sldId="878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9:28:05.013" v="1826" actId="207"/>
        <pc:sldMkLst>
          <pc:docMk/>
          <pc:sldMk cId="1368755997" sldId="880"/>
        </pc:sldMkLst>
        <pc:spChg chg="mod">
          <ac:chgData name="Mucsi Krisztina" userId="584316cb-01cc-42ce-8c2b-282f1af9611b" providerId="ADAL" clId="{0C1A49C8-4EAF-4BDF-851A-E5EBB627B8C3}" dt="2023-03-26T09:28:05.013" v="1826" actId="207"/>
          <ac:spMkLst>
            <pc:docMk/>
            <pc:sldMk cId="1368755997" sldId="880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9:21.360" v="6011" actId="2696"/>
        <pc:sldMkLst>
          <pc:docMk/>
          <pc:sldMk cId="732955839" sldId="881"/>
        </pc:sldMkLst>
      </pc:sldChg>
      <pc:sldChg chg="modSp mod">
        <pc:chgData name="Mucsi Krisztina" userId="584316cb-01cc-42ce-8c2b-282f1af9611b" providerId="ADAL" clId="{0C1A49C8-4EAF-4BDF-851A-E5EBB627B8C3}" dt="2023-03-26T08:49:08.678" v="1653" actId="27636"/>
        <pc:sldMkLst>
          <pc:docMk/>
          <pc:sldMk cId="4260154581" sldId="882"/>
        </pc:sldMkLst>
        <pc:spChg chg="mod">
          <ac:chgData name="Mucsi Krisztina" userId="584316cb-01cc-42ce-8c2b-282f1af9611b" providerId="ADAL" clId="{0C1A49C8-4EAF-4BDF-851A-E5EBB627B8C3}" dt="2023-03-26T08:49:08.678" v="1653" actId="27636"/>
          <ac:spMkLst>
            <pc:docMk/>
            <pc:sldMk cId="4260154581" sldId="882"/>
            <ac:spMk id="8" creationId="{00000000-0000-0000-0000-000000000000}"/>
          </ac:spMkLst>
        </pc:spChg>
      </pc:sldChg>
      <pc:sldChg chg="modSp mod">
        <pc:chgData name="Mucsi Krisztina" userId="584316cb-01cc-42ce-8c2b-282f1af9611b" providerId="ADAL" clId="{0C1A49C8-4EAF-4BDF-851A-E5EBB627B8C3}" dt="2023-03-26T09:31:08.250" v="1828" actId="207"/>
        <pc:sldMkLst>
          <pc:docMk/>
          <pc:sldMk cId="4287593642" sldId="883"/>
        </pc:sldMkLst>
        <pc:spChg chg="mod">
          <ac:chgData name="Mucsi Krisztina" userId="584316cb-01cc-42ce-8c2b-282f1af9611b" providerId="ADAL" clId="{0C1A49C8-4EAF-4BDF-851A-E5EBB627B8C3}" dt="2023-03-26T09:31:08.250" v="1828" actId="207"/>
          <ac:spMkLst>
            <pc:docMk/>
            <pc:sldMk cId="4287593642" sldId="883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15:43:05.737" v="2366" actId="207"/>
        <pc:sldMkLst>
          <pc:docMk/>
          <pc:sldMk cId="3493877065" sldId="884"/>
        </pc:sldMkLst>
        <pc:spChg chg="mod">
          <ac:chgData name="Mucsi Krisztina" userId="584316cb-01cc-42ce-8c2b-282f1af9611b" providerId="ADAL" clId="{0C1A49C8-4EAF-4BDF-851A-E5EBB627B8C3}" dt="2023-03-26T15:43:05.737" v="2366" actId="207"/>
          <ac:spMkLst>
            <pc:docMk/>
            <pc:sldMk cId="3493877065" sldId="884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6:59:38.075" v="6012" actId="2696"/>
        <pc:sldMkLst>
          <pc:docMk/>
          <pc:sldMk cId="4180007440" sldId="885"/>
        </pc:sldMkLst>
      </pc:sldChg>
      <pc:sldChg chg="modSp mod">
        <pc:chgData name="Mucsi Krisztina" userId="584316cb-01cc-42ce-8c2b-282f1af9611b" providerId="ADAL" clId="{0C1A49C8-4EAF-4BDF-851A-E5EBB627B8C3}" dt="2023-03-26T09:34:19.564" v="1833" actId="207"/>
        <pc:sldMkLst>
          <pc:docMk/>
          <pc:sldMk cId="2697145061" sldId="886"/>
        </pc:sldMkLst>
        <pc:spChg chg="mod">
          <ac:chgData name="Mucsi Krisztina" userId="584316cb-01cc-42ce-8c2b-282f1af9611b" providerId="ADAL" clId="{0C1A49C8-4EAF-4BDF-851A-E5EBB627B8C3}" dt="2023-03-26T09:34:19.564" v="1833" actId="207"/>
          <ac:spMkLst>
            <pc:docMk/>
            <pc:sldMk cId="2697145061" sldId="886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9:34:35.178" v="1834" actId="207"/>
        <pc:sldMkLst>
          <pc:docMk/>
          <pc:sldMk cId="2644980967" sldId="887"/>
        </pc:sldMkLst>
        <pc:spChg chg="mod">
          <ac:chgData name="Mucsi Krisztina" userId="584316cb-01cc-42ce-8c2b-282f1af9611b" providerId="ADAL" clId="{0C1A49C8-4EAF-4BDF-851A-E5EBB627B8C3}" dt="2023-03-26T09:34:35.178" v="1834" actId="207"/>
          <ac:spMkLst>
            <pc:docMk/>
            <pc:sldMk cId="2644980967" sldId="887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9:36:24.983" v="1852" actId="20577"/>
        <pc:sldMkLst>
          <pc:docMk/>
          <pc:sldMk cId="2016487906" sldId="888"/>
        </pc:sldMkLst>
        <pc:spChg chg="mod">
          <ac:chgData name="Mucsi Krisztina" userId="584316cb-01cc-42ce-8c2b-282f1af9611b" providerId="ADAL" clId="{0C1A49C8-4EAF-4BDF-851A-E5EBB627B8C3}" dt="2023-03-26T09:36:24.983" v="1852" actId="20577"/>
          <ac:spMkLst>
            <pc:docMk/>
            <pc:sldMk cId="2016487906" sldId="888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15:45:00.419" v="2367" actId="207"/>
        <pc:sldMkLst>
          <pc:docMk/>
          <pc:sldMk cId="2426222037" sldId="889"/>
        </pc:sldMkLst>
        <pc:spChg chg="mod">
          <ac:chgData name="Mucsi Krisztina" userId="584316cb-01cc-42ce-8c2b-282f1af9611b" providerId="ADAL" clId="{0C1A49C8-4EAF-4BDF-851A-E5EBB627B8C3}" dt="2023-03-26T15:45:00.419" v="2367" actId="207"/>
          <ac:spMkLst>
            <pc:docMk/>
            <pc:sldMk cId="2426222037" sldId="889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0:09.239" v="6013" actId="2696"/>
        <pc:sldMkLst>
          <pc:docMk/>
          <pc:sldMk cId="2198232899" sldId="890"/>
        </pc:sldMkLst>
      </pc:sldChg>
      <pc:sldChg chg="modSp mod">
        <pc:chgData name="Mucsi Krisztina" userId="584316cb-01cc-42ce-8c2b-282f1af9611b" providerId="ADAL" clId="{0C1A49C8-4EAF-4BDF-851A-E5EBB627B8C3}" dt="2023-03-26T09:40:38.065" v="1916" actId="20577"/>
        <pc:sldMkLst>
          <pc:docMk/>
          <pc:sldMk cId="2596017429" sldId="891"/>
        </pc:sldMkLst>
        <pc:spChg chg="mod">
          <ac:chgData name="Mucsi Krisztina" userId="584316cb-01cc-42ce-8c2b-282f1af9611b" providerId="ADAL" clId="{0C1A49C8-4EAF-4BDF-851A-E5EBB627B8C3}" dt="2023-03-26T09:40:38.065" v="1916" actId="20577"/>
          <ac:spMkLst>
            <pc:docMk/>
            <pc:sldMk cId="2596017429" sldId="891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0:37.338" v="6014" actId="2696"/>
        <pc:sldMkLst>
          <pc:docMk/>
          <pc:sldMk cId="2830586403" sldId="893"/>
        </pc:sldMkLst>
      </pc:sldChg>
      <pc:sldChg chg="modSp mod">
        <pc:chgData name="Mucsi Krisztina" userId="584316cb-01cc-42ce-8c2b-282f1af9611b" providerId="ADAL" clId="{0C1A49C8-4EAF-4BDF-851A-E5EBB627B8C3}" dt="2023-03-26T09:41:29.310" v="1920" actId="207"/>
        <pc:sldMkLst>
          <pc:docMk/>
          <pc:sldMk cId="2472585265" sldId="894"/>
        </pc:sldMkLst>
        <pc:spChg chg="mod">
          <ac:chgData name="Mucsi Krisztina" userId="584316cb-01cc-42ce-8c2b-282f1af9611b" providerId="ADAL" clId="{0C1A49C8-4EAF-4BDF-851A-E5EBB627B8C3}" dt="2023-03-26T09:41:29.310" v="1920" actId="207"/>
          <ac:spMkLst>
            <pc:docMk/>
            <pc:sldMk cId="2472585265" sldId="894"/>
            <ac:spMk id="3" creationId="{04275800-FF38-D39D-32E8-5ACB1548B206}"/>
          </ac:spMkLst>
        </pc:spChg>
      </pc:sldChg>
      <pc:sldChg chg="add del">
        <pc:chgData name="Mucsi Krisztina" userId="584316cb-01cc-42ce-8c2b-282f1af9611b" providerId="ADAL" clId="{0C1A49C8-4EAF-4BDF-851A-E5EBB627B8C3}" dt="2023-03-26T17:01:07.230" v="6017" actId="2696"/>
        <pc:sldMkLst>
          <pc:docMk/>
          <pc:sldMk cId="2759402091" sldId="895"/>
        </pc:sldMkLst>
      </pc:sldChg>
      <pc:sldChg chg="modSp mod">
        <pc:chgData name="Mucsi Krisztina" userId="584316cb-01cc-42ce-8c2b-282f1af9611b" providerId="ADAL" clId="{0C1A49C8-4EAF-4BDF-851A-E5EBB627B8C3}" dt="2023-03-26T08:49:08.683" v="1654" actId="27636"/>
        <pc:sldMkLst>
          <pc:docMk/>
          <pc:sldMk cId="131913208" sldId="896"/>
        </pc:sldMkLst>
        <pc:spChg chg="mod">
          <ac:chgData name="Mucsi Krisztina" userId="584316cb-01cc-42ce-8c2b-282f1af9611b" providerId="ADAL" clId="{0C1A49C8-4EAF-4BDF-851A-E5EBB627B8C3}" dt="2023-03-26T08:49:08.683" v="1654" actId="27636"/>
          <ac:spMkLst>
            <pc:docMk/>
            <pc:sldMk cId="131913208" sldId="896"/>
            <ac:spMk id="8" creationId="{00000000-0000-0000-0000-000000000000}"/>
          </ac:spMkLst>
        </pc:spChg>
      </pc:sldChg>
      <pc:sldChg chg="modSp mod">
        <pc:chgData name="Mucsi Krisztina" userId="584316cb-01cc-42ce-8c2b-282f1af9611b" providerId="ADAL" clId="{0C1A49C8-4EAF-4BDF-851A-E5EBB627B8C3}" dt="2023-03-26T09:43:08.920" v="1924" actId="14100"/>
        <pc:sldMkLst>
          <pc:docMk/>
          <pc:sldMk cId="2588972359" sldId="897"/>
        </pc:sldMkLst>
        <pc:spChg chg="mod">
          <ac:chgData name="Mucsi Krisztina" userId="584316cb-01cc-42ce-8c2b-282f1af9611b" providerId="ADAL" clId="{0C1A49C8-4EAF-4BDF-851A-E5EBB627B8C3}" dt="2023-03-26T09:43:01.609" v="1923" actId="1076"/>
          <ac:spMkLst>
            <pc:docMk/>
            <pc:sldMk cId="2588972359" sldId="897"/>
            <ac:spMk id="3" creationId="{04275800-FF38-D39D-32E8-5ACB1548B206}"/>
          </ac:spMkLst>
        </pc:spChg>
        <pc:picChg chg="mod">
          <ac:chgData name="Mucsi Krisztina" userId="584316cb-01cc-42ce-8c2b-282f1af9611b" providerId="ADAL" clId="{0C1A49C8-4EAF-4BDF-851A-E5EBB627B8C3}" dt="2023-03-26T09:43:08.920" v="1924" actId="14100"/>
          <ac:picMkLst>
            <pc:docMk/>
            <pc:sldMk cId="2588972359" sldId="897"/>
            <ac:picMk id="4" creationId="{6C22BE91-24DC-4288-7EC3-45404B70E21D}"/>
          </ac:picMkLst>
        </pc:picChg>
      </pc:sldChg>
      <pc:sldChg chg="del">
        <pc:chgData name="Mucsi Krisztina" userId="584316cb-01cc-42ce-8c2b-282f1af9611b" providerId="ADAL" clId="{0C1A49C8-4EAF-4BDF-851A-E5EBB627B8C3}" dt="2023-03-26T17:01:19.609" v="6018" actId="2696"/>
        <pc:sldMkLst>
          <pc:docMk/>
          <pc:sldMk cId="2618544584" sldId="898"/>
        </pc:sldMkLst>
      </pc:sldChg>
      <pc:sldChg chg="modSp mod">
        <pc:chgData name="Mucsi Krisztina" userId="584316cb-01cc-42ce-8c2b-282f1af9611b" providerId="ADAL" clId="{0C1A49C8-4EAF-4BDF-851A-E5EBB627B8C3}" dt="2023-03-26T09:44:22.315" v="1925" actId="207"/>
        <pc:sldMkLst>
          <pc:docMk/>
          <pc:sldMk cId="2989281559" sldId="899"/>
        </pc:sldMkLst>
        <pc:spChg chg="mod">
          <ac:chgData name="Mucsi Krisztina" userId="584316cb-01cc-42ce-8c2b-282f1af9611b" providerId="ADAL" clId="{0C1A49C8-4EAF-4BDF-851A-E5EBB627B8C3}" dt="2023-03-26T09:44:22.315" v="1925" actId="207"/>
          <ac:spMkLst>
            <pc:docMk/>
            <pc:sldMk cId="2989281559" sldId="899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1:32.077" v="6019" actId="2696"/>
        <pc:sldMkLst>
          <pc:docMk/>
          <pc:sldMk cId="3824603101" sldId="900"/>
        </pc:sldMkLst>
      </pc:sldChg>
      <pc:sldChg chg="modSp mod">
        <pc:chgData name="Mucsi Krisztina" userId="584316cb-01cc-42ce-8c2b-282f1af9611b" providerId="ADAL" clId="{0C1A49C8-4EAF-4BDF-851A-E5EBB627B8C3}" dt="2023-03-26T09:45:20.600" v="1927" actId="207"/>
        <pc:sldMkLst>
          <pc:docMk/>
          <pc:sldMk cId="2493029787" sldId="901"/>
        </pc:sldMkLst>
        <pc:spChg chg="mod">
          <ac:chgData name="Mucsi Krisztina" userId="584316cb-01cc-42ce-8c2b-282f1af9611b" providerId="ADAL" clId="{0C1A49C8-4EAF-4BDF-851A-E5EBB627B8C3}" dt="2023-03-26T09:45:20.600" v="1927" actId="207"/>
          <ac:spMkLst>
            <pc:docMk/>
            <pc:sldMk cId="2493029787" sldId="901"/>
            <ac:spMk id="3" creationId="{04275800-FF38-D39D-32E8-5ACB1548B206}"/>
          </ac:spMkLst>
        </pc:spChg>
      </pc:sldChg>
      <pc:sldChg chg="add del">
        <pc:chgData name="Mucsi Krisztina" userId="584316cb-01cc-42ce-8c2b-282f1af9611b" providerId="ADAL" clId="{0C1A49C8-4EAF-4BDF-851A-E5EBB627B8C3}" dt="2023-03-26T17:02:11.830" v="6022" actId="2696"/>
        <pc:sldMkLst>
          <pc:docMk/>
          <pc:sldMk cId="1993904788" sldId="903"/>
        </pc:sldMkLst>
      </pc:sldChg>
      <pc:sldChg chg="del">
        <pc:chgData name="Mucsi Krisztina" userId="584316cb-01cc-42ce-8c2b-282f1af9611b" providerId="ADAL" clId="{0C1A49C8-4EAF-4BDF-851A-E5EBB627B8C3}" dt="2023-03-26T17:02:11.830" v="6022" actId="2696"/>
        <pc:sldMkLst>
          <pc:docMk/>
          <pc:sldMk cId="1715914458" sldId="904"/>
        </pc:sldMkLst>
      </pc:sldChg>
      <pc:sldChg chg="modSp mod">
        <pc:chgData name="Mucsi Krisztina" userId="584316cb-01cc-42ce-8c2b-282f1af9611b" providerId="ADAL" clId="{0C1A49C8-4EAF-4BDF-851A-E5EBB627B8C3}" dt="2023-03-26T09:46:30.863" v="1928" actId="207"/>
        <pc:sldMkLst>
          <pc:docMk/>
          <pc:sldMk cId="2403051704" sldId="905"/>
        </pc:sldMkLst>
        <pc:spChg chg="mod">
          <ac:chgData name="Mucsi Krisztina" userId="584316cb-01cc-42ce-8c2b-282f1af9611b" providerId="ADAL" clId="{0C1A49C8-4EAF-4BDF-851A-E5EBB627B8C3}" dt="2023-03-26T09:46:30.863" v="1928" actId="207"/>
          <ac:spMkLst>
            <pc:docMk/>
            <pc:sldMk cId="2403051704" sldId="905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2:31.412" v="6023" actId="2696"/>
        <pc:sldMkLst>
          <pc:docMk/>
          <pc:sldMk cId="4167558011" sldId="908"/>
        </pc:sldMkLst>
      </pc:sldChg>
      <pc:sldChg chg="del">
        <pc:chgData name="Mucsi Krisztina" userId="584316cb-01cc-42ce-8c2b-282f1af9611b" providerId="ADAL" clId="{0C1A49C8-4EAF-4BDF-851A-E5EBB627B8C3}" dt="2023-03-26T17:02:31.412" v="6023" actId="2696"/>
        <pc:sldMkLst>
          <pc:docMk/>
          <pc:sldMk cId="2623602773" sldId="909"/>
        </pc:sldMkLst>
      </pc:sldChg>
      <pc:sldChg chg="modSp mod">
        <pc:chgData name="Mucsi Krisztina" userId="584316cb-01cc-42ce-8c2b-282f1af9611b" providerId="ADAL" clId="{0C1A49C8-4EAF-4BDF-851A-E5EBB627B8C3}" dt="2023-03-26T09:47:41.829" v="1929" actId="207"/>
        <pc:sldMkLst>
          <pc:docMk/>
          <pc:sldMk cId="1794292397" sldId="910"/>
        </pc:sldMkLst>
        <pc:spChg chg="mod">
          <ac:chgData name="Mucsi Krisztina" userId="584316cb-01cc-42ce-8c2b-282f1af9611b" providerId="ADAL" clId="{0C1A49C8-4EAF-4BDF-851A-E5EBB627B8C3}" dt="2023-03-26T09:47:41.829" v="1929" actId="207"/>
          <ac:spMkLst>
            <pc:docMk/>
            <pc:sldMk cId="1794292397" sldId="910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2:51.702" v="6024" actId="2696"/>
        <pc:sldMkLst>
          <pc:docMk/>
          <pc:sldMk cId="3206334248" sldId="913"/>
        </pc:sldMkLst>
      </pc:sldChg>
      <pc:sldChg chg="del">
        <pc:chgData name="Mucsi Krisztina" userId="584316cb-01cc-42ce-8c2b-282f1af9611b" providerId="ADAL" clId="{0C1A49C8-4EAF-4BDF-851A-E5EBB627B8C3}" dt="2023-03-26T17:02:51.702" v="6024" actId="2696"/>
        <pc:sldMkLst>
          <pc:docMk/>
          <pc:sldMk cId="1408062375" sldId="914"/>
        </pc:sldMkLst>
      </pc:sldChg>
      <pc:sldChg chg="addSp modSp mod">
        <pc:chgData name="Mucsi Krisztina" userId="584316cb-01cc-42ce-8c2b-282f1af9611b" providerId="ADAL" clId="{0C1A49C8-4EAF-4BDF-851A-E5EBB627B8C3}" dt="2023-03-26T09:48:49.207" v="1934" actId="13822"/>
        <pc:sldMkLst>
          <pc:docMk/>
          <pc:sldMk cId="1606671" sldId="915"/>
        </pc:sldMkLst>
        <pc:cxnChg chg="add mod">
          <ac:chgData name="Mucsi Krisztina" userId="584316cb-01cc-42ce-8c2b-282f1af9611b" providerId="ADAL" clId="{0C1A49C8-4EAF-4BDF-851A-E5EBB627B8C3}" dt="2023-03-26T09:48:49.207" v="1934" actId="13822"/>
          <ac:cxnSpMkLst>
            <pc:docMk/>
            <pc:sldMk cId="1606671" sldId="915"/>
            <ac:cxnSpMk id="6" creationId="{AABD3134-E6C3-56FB-D3DD-0079EEA8DFF5}"/>
          </ac:cxnSpMkLst>
        </pc:cxnChg>
      </pc:sldChg>
      <pc:sldChg chg="del">
        <pc:chgData name="Mucsi Krisztina" userId="584316cb-01cc-42ce-8c2b-282f1af9611b" providerId="ADAL" clId="{0C1A49C8-4EAF-4BDF-851A-E5EBB627B8C3}" dt="2023-03-26T17:03:12.021" v="6025" actId="2696"/>
        <pc:sldMkLst>
          <pc:docMk/>
          <pc:sldMk cId="9389813" sldId="918"/>
        </pc:sldMkLst>
      </pc:sldChg>
      <pc:sldChg chg="modSp mod">
        <pc:chgData name="Mucsi Krisztina" userId="584316cb-01cc-42ce-8c2b-282f1af9611b" providerId="ADAL" clId="{0C1A49C8-4EAF-4BDF-851A-E5EBB627B8C3}" dt="2023-03-26T09:49:58.565" v="1938" actId="207"/>
        <pc:sldMkLst>
          <pc:docMk/>
          <pc:sldMk cId="1421595043" sldId="919"/>
        </pc:sldMkLst>
        <pc:spChg chg="mod">
          <ac:chgData name="Mucsi Krisztina" userId="584316cb-01cc-42ce-8c2b-282f1af9611b" providerId="ADAL" clId="{0C1A49C8-4EAF-4BDF-851A-E5EBB627B8C3}" dt="2023-03-26T09:49:58.565" v="1938" actId="207"/>
          <ac:spMkLst>
            <pc:docMk/>
            <pc:sldMk cId="1421595043" sldId="919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09:50:50.118" v="1944" actId="207"/>
        <pc:sldMkLst>
          <pc:docMk/>
          <pc:sldMk cId="32755471" sldId="920"/>
        </pc:sldMkLst>
        <pc:spChg chg="mod">
          <ac:chgData name="Mucsi Krisztina" userId="584316cb-01cc-42ce-8c2b-282f1af9611b" providerId="ADAL" clId="{0C1A49C8-4EAF-4BDF-851A-E5EBB627B8C3}" dt="2023-03-26T09:50:50.118" v="1944" actId="207"/>
          <ac:spMkLst>
            <pc:docMk/>
            <pc:sldMk cId="32755471" sldId="920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3:30.619" v="6026" actId="2696"/>
        <pc:sldMkLst>
          <pc:docMk/>
          <pc:sldMk cId="3451220792" sldId="921"/>
        </pc:sldMkLst>
      </pc:sldChg>
      <pc:sldChg chg="modSp mod">
        <pc:chgData name="Mucsi Krisztina" userId="584316cb-01cc-42ce-8c2b-282f1af9611b" providerId="ADAL" clId="{0C1A49C8-4EAF-4BDF-851A-E5EBB627B8C3}" dt="2023-03-26T09:52:42.074" v="2025" actId="207"/>
        <pc:sldMkLst>
          <pc:docMk/>
          <pc:sldMk cId="3702741248" sldId="922"/>
        </pc:sldMkLst>
        <pc:spChg chg="mod">
          <ac:chgData name="Mucsi Krisztina" userId="584316cb-01cc-42ce-8c2b-282f1af9611b" providerId="ADAL" clId="{0C1A49C8-4EAF-4BDF-851A-E5EBB627B8C3}" dt="2023-03-26T09:52:42.074" v="2025" actId="207"/>
          <ac:spMkLst>
            <pc:docMk/>
            <pc:sldMk cId="3702741248" sldId="922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7:03:48.786" v="6027" actId="2696"/>
        <pc:sldMkLst>
          <pc:docMk/>
          <pc:sldMk cId="1078157213" sldId="923"/>
        </pc:sldMkLst>
      </pc:sldChg>
      <pc:sldChg chg="addSp delSp modSp mod">
        <pc:chgData name="Mucsi Krisztina" userId="584316cb-01cc-42ce-8c2b-282f1af9611b" providerId="ADAL" clId="{0C1A49C8-4EAF-4BDF-851A-E5EBB627B8C3}" dt="2023-03-26T09:55:40.002" v="2057" actId="14100"/>
        <pc:sldMkLst>
          <pc:docMk/>
          <pc:sldMk cId="2909495324" sldId="928"/>
        </pc:sldMkLst>
        <pc:spChg chg="mod">
          <ac:chgData name="Mucsi Krisztina" userId="584316cb-01cc-42ce-8c2b-282f1af9611b" providerId="ADAL" clId="{0C1A49C8-4EAF-4BDF-851A-E5EBB627B8C3}" dt="2023-03-26T09:55:05.015" v="2053" actId="20577"/>
          <ac:spMkLst>
            <pc:docMk/>
            <pc:sldMk cId="2909495324" sldId="928"/>
            <ac:spMk id="2" creationId="{E3B29ED2-2FC2-45D4-C88E-E989DC49430D}"/>
          </ac:spMkLst>
        </pc:spChg>
        <pc:spChg chg="del mod">
          <ac:chgData name="Mucsi Krisztina" userId="584316cb-01cc-42ce-8c2b-282f1af9611b" providerId="ADAL" clId="{0C1A49C8-4EAF-4BDF-851A-E5EBB627B8C3}" dt="2023-03-26T09:55:30.344" v="2056" actId="22"/>
          <ac:spMkLst>
            <pc:docMk/>
            <pc:sldMk cId="2909495324" sldId="928"/>
            <ac:spMk id="3" creationId="{04275800-FF38-D39D-32E8-5ACB1548B206}"/>
          </ac:spMkLst>
        </pc:spChg>
        <pc:picChg chg="add mod ord">
          <ac:chgData name="Mucsi Krisztina" userId="584316cb-01cc-42ce-8c2b-282f1af9611b" providerId="ADAL" clId="{0C1A49C8-4EAF-4BDF-851A-E5EBB627B8C3}" dt="2023-03-26T09:55:40.002" v="2057" actId="14100"/>
          <ac:picMkLst>
            <pc:docMk/>
            <pc:sldMk cId="2909495324" sldId="928"/>
            <ac:picMk id="6" creationId="{CC4310B6-848E-339D-2C1F-C094589C44CB}"/>
          </ac:picMkLst>
        </pc:picChg>
      </pc:sldChg>
      <pc:sldChg chg="modSp mod">
        <pc:chgData name="Mucsi Krisztina" userId="584316cb-01cc-42ce-8c2b-282f1af9611b" providerId="ADAL" clId="{0C1A49C8-4EAF-4BDF-851A-E5EBB627B8C3}" dt="2023-03-26T09:57:23.798" v="2100" actId="20577"/>
        <pc:sldMkLst>
          <pc:docMk/>
          <pc:sldMk cId="3170955289" sldId="929"/>
        </pc:sldMkLst>
        <pc:spChg chg="mod">
          <ac:chgData name="Mucsi Krisztina" userId="584316cb-01cc-42ce-8c2b-282f1af9611b" providerId="ADAL" clId="{0C1A49C8-4EAF-4BDF-851A-E5EBB627B8C3}" dt="2023-03-26T09:57:23.798" v="2100" actId="20577"/>
          <ac:spMkLst>
            <pc:docMk/>
            <pc:sldMk cId="3170955289" sldId="929"/>
            <ac:spMk id="28" creationId="{505F3BB7-71D1-4309-B2DD-B19550078A67}"/>
          </ac:spMkLst>
        </pc:spChg>
      </pc:sldChg>
      <pc:sldChg chg="modSp del mod">
        <pc:chgData name="Mucsi Krisztina" userId="584316cb-01cc-42ce-8c2b-282f1af9611b" providerId="ADAL" clId="{0C1A49C8-4EAF-4BDF-851A-E5EBB627B8C3}" dt="2023-03-26T10:06:19.173" v="2203" actId="2696"/>
        <pc:sldMkLst>
          <pc:docMk/>
          <pc:sldMk cId="2920355953" sldId="930"/>
        </pc:sldMkLst>
        <pc:spChg chg="mod">
          <ac:chgData name="Mucsi Krisztina" userId="584316cb-01cc-42ce-8c2b-282f1af9611b" providerId="ADAL" clId="{0C1A49C8-4EAF-4BDF-851A-E5EBB627B8C3}" dt="2023-03-26T09:59:44.603" v="2197" actId="20577"/>
          <ac:spMkLst>
            <pc:docMk/>
            <pc:sldMk cId="2920355953" sldId="930"/>
            <ac:spMk id="28" creationId="{505F3BB7-71D1-4309-B2DD-B19550078A67}"/>
          </ac:spMkLst>
        </pc:spChg>
      </pc:sldChg>
      <pc:sldChg chg="modSp mod">
        <pc:chgData name="Mucsi Krisztina" userId="584316cb-01cc-42ce-8c2b-282f1af9611b" providerId="ADAL" clId="{0C1A49C8-4EAF-4BDF-851A-E5EBB627B8C3}" dt="2023-03-26T10:07:06.201" v="2267" actId="20577"/>
        <pc:sldMkLst>
          <pc:docMk/>
          <pc:sldMk cId="1031427513" sldId="931"/>
        </pc:sldMkLst>
        <pc:spChg chg="mod">
          <ac:chgData name="Mucsi Krisztina" userId="584316cb-01cc-42ce-8c2b-282f1af9611b" providerId="ADAL" clId="{0C1A49C8-4EAF-4BDF-851A-E5EBB627B8C3}" dt="2023-03-26T10:07:06.201" v="2267" actId="20577"/>
          <ac:spMkLst>
            <pc:docMk/>
            <pc:sldMk cId="1031427513" sldId="931"/>
            <ac:spMk id="28" creationId="{505F3BB7-71D1-4309-B2DD-B19550078A67}"/>
          </ac:spMkLst>
        </pc:spChg>
      </pc:sldChg>
      <pc:sldChg chg="addSp delSp modSp mod">
        <pc:chgData name="Mucsi Krisztina" userId="584316cb-01cc-42ce-8c2b-282f1af9611b" providerId="ADAL" clId="{0C1A49C8-4EAF-4BDF-851A-E5EBB627B8C3}" dt="2023-03-26T10:16:30.172" v="2331" actId="207"/>
        <pc:sldMkLst>
          <pc:docMk/>
          <pc:sldMk cId="1988818698" sldId="932"/>
        </pc:sldMkLst>
        <pc:spChg chg="mod">
          <ac:chgData name="Mucsi Krisztina" userId="584316cb-01cc-42ce-8c2b-282f1af9611b" providerId="ADAL" clId="{0C1A49C8-4EAF-4BDF-851A-E5EBB627B8C3}" dt="2023-03-26T10:08:08.626" v="2285" actId="20577"/>
          <ac:spMkLst>
            <pc:docMk/>
            <pc:sldMk cId="1988818698" sldId="932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0:16:30.172" v="2331" actId="207"/>
          <ac:spMkLst>
            <pc:docMk/>
            <pc:sldMk cId="1988818698" sldId="932"/>
            <ac:spMk id="3" creationId="{04275800-FF38-D39D-32E8-5ACB1548B206}"/>
          </ac:spMkLst>
        </pc:spChg>
        <pc:picChg chg="add del">
          <ac:chgData name="Mucsi Krisztina" userId="584316cb-01cc-42ce-8c2b-282f1af9611b" providerId="ADAL" clId="{0C1A49C8-4EAF-4BDF-851A-E5EBB627B8C3}" dt="2023-03-26T10:08:53.234" v="2287" actId="22"/>
          <ac:picMkLst>
            <pc:docMk/>
            <pc:sldMk cId="1988818698" sldId="932"/>
            <ac:picMk id="6" creationId="{088915A1-D769-C2F8-F328-2939CBF79C0C}"/>
          </ac:picMkLst>
        </pc:picChg>
      </pc:sldChg>
      <pc:sldChg chg="modSp mod">
        <pc:chgData name="Mucsi Krisztina" userId="584316cb-01cc-42ce-8c2b-282f1af9611b" providerId="ADAL" clId="{0C1A49C8-4EAF-4BDF-851A-E5EBB627B8C3}" dt="2023-03-26T10:14:29.846" v="2324" actId="20577"/>
        <pc:sldMkLst>
          <pc:docMk/>
          <pc:sldMk cId="211482740" sldId="933"/>
        </pc:sldMkLst>
        <pc:spChg chg="mod">
          <ac:chgData name="Mucsi Krisztina" userId="584316cb-01cc-42ce-8c2b-282f1af9611b" providerId="ADAL" clId="{0C1A49C8-4EAF-4BDF-851A-E5EBB627B8C3}" dt="2023-03-26T10:14:29.846" v="2324" actId="20577"/>
          <ac:spMkLst>
            <pc:docMk/>
            <pc:sldMk cId="211482740" sldId="933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0:14:18.370" v="2301"/>
          <ac:spMkLst>
            <pc:docMk/>
            <pc:sldMk cId="211482740" sldId="933"/>
            <ac:spMk id="3" creationId="{04275800-FF38-D39D-32E8-5ACB1548B206}"/>
          </ac:spMkLst>
        </pc:spChg>
      </pc:sldChg>
      <pc:sldChg chg="addSp modSp mod">
        <pc:chgData name="Mucsi Krisztina" userId="584316cb-01cc-42ce-8c2b-282f1af9611b" providerId="ADAL" clId="{0C1A49C8-4EAF-4BDF-851A-E5EBB627B8C3}" dt="2023-03-26T10:15:55.271" v="2330" actId="14100"/>
        <pc:sldMkLst>
          <pc:docMk/>
          <pc:sldMk cId="852075184" sldId="934"/>
        </pc:sldMkLst>
        <pc:spChg chg="mod">
          <ac:chgData name="Mucsi Krisztina" userId="584316cb-01cc-42ce-8c2b-282f1af9611b" providerId="ADAL" clId="{0C1A49C8-4EAF-4BDF-851A-E5EBB627B8C3}" dt="2023-03-26T10:15:16.793" v="2327" actId="6549"/>
          <ac:spMkLst>
            <pc:docMk/>
            <pc:sldMk cId="852075184" sldId="934"/>
            <ac:spMk id="3" creationId="{04275800-FF38-D39D-32E8-5ACB1548B206}"/>
          </ac:spMkLst>
        </pc:spChg>
        <pc:picChg chg="add mod">
          <ac:chgData name="Mucsi Krisztina" userId="584316cb-01cc-42ce-8c2b-282f1af9611b" providerId="ADAL" clId="{0C1A49C8-4EAF-4BDF-851A-E5EBB627B8C3}" dt="2023-03-26T10:15:55.271" v="2330" actId="14100"/>
          <ac:picMkLst>
            <pc:docMk/>
            <pc:sldMk cId="852075184" sldId="934"/>
            <ac:picMk id="5" creationId="{A334FD84-BC34-145E-B896-E06DA1A3C920}"/>
          </ac:picMkLst>
        </pc:picChg>
      </pc:sldChg>
      <pc:sldChg chg="addSp delSp modSp mod">
        <pc:chgData name="Mucsi Krisztina" userId="584316cb-01cc-42ce-8c2b-282f1af9611b" providerId="ADAL" clId="{0C1A49C8-4EAF-4BDF-851A-E5EBB627B8C3}" dt="2023-03-26T15:24:51.569" v="2352" actId="22"/>
        <pc:sldMkLst>
          <pc:docMk/>
          <pc:sldMk cId="1218311979" sldId="935"/>
        </pc:sldMkLst>
        <pc:spChg chg="mod">
          <ac:chgData name="Mucsi Krisztina" userId="584316cb-01cc-42ce-8c2b-282f1af9611b" providerId="ADAL" clId="{0C1A49C8-4EAF-4BDF-851A-E5EBB627B8C3}" dt="2023-03-26T15:24:14.700" v="2349" actId="6549"/>
          <ac:spMkLst>
            <pc:docMk/>
            <pc:sldMk cId="1218311979" sldId="935"/>
            <ac:spMk id="9" creationId="{9A375705-7CC6-964A-BCCD-AA9BFC62FFD7}"/>
          </ac:spMkLst>
        </pc:spChg>
        <pc:picChg chg="add del">
          <ac:chgData name="Mucsi Krisztina" userId="584316cb-01cc-42ce-8c2b-282f1af9611b" providerId="ADAL" clId="{0C1A49C8-4EAF-4BDF-851A-E5EBB627B8C3}" dt="2023-03-26T15:24:51.569" v="2352" actId="22"/>
          <ac:picMkLst>
            <pc:docMk/>
            <pc:sldMk cId="1218311979" sldId="935"/>
            <ac:picMk id="6" creationId="{E71F3A41-F252-C35C-D859-23204A01024A}"/>
          </ac:picMkLst>
        </pc:picChg>
      </pc:sldChg>
      <pc:sldChg chg="modSp mod">
        <pc:chgData name="Mucsi Krisztina" userId="584316cb-01cc-42ce-8c2b-282f1af9611b" providerId="ADAL" clId="{0C1A49C8-4EAF-4BDF-851A-E5EBB627B8C3}" dt="2023-03-26T16:41:18.953" v="5937" actId="207"/>
        <pc:sldMkLst>
          <pc:docMk/>
          <pc:sldMk cId="187651374" sldId="936"/>
        </pc:sldMkLst>
        <pc:spChg chg="mod">
          <ac:chgData name="Mucsi Krisztina" userId="584316cb-01cc-42ce-8c2b-282f1af9611b" providerId="ADAL" clId="{0C1A49C8-4EAF-4BDF-851A-E5EBB627B8C3}" dt="2023-03-26T15:52:55.646" v="2459" actId="20577"/>
          <ac:spMkLst>
            <pc:docMk/>
            <pc:sldMk cId="187651374" sldId="936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41:18.953" v="5937" actId="207"/>
          <ac:spMkLst>
            <pc:docMk/>
            <pc:sldMk cId="187651374" sldId="936"/>
            <ac:spMk id="3" creationId="{04275800-FF38-D39D-32E8-5ACB1548B206}"/>
          </ac:spMkLst>
        </pc:spChg>
      </pc:sldChg>
      <pc:sldChg chg="del">
        <pc:chgData name="Mucsi Krisztina" userId="584316cb-01cc-42ce-8c2b-282f1af9611b" providerId="ADAL" clId="{0C1A49C8-4EAF-4BDF-851A-E5EBB627B8C3}" dt="2023-03-26T15:52:01.016" v="2368" actId="2696"/>
        <pc:sldMkLst>
          <pc:docMk/>
          <pc:sldMk cId="992963642" sldId="936"/>
        </pc:sldMkLst>
      </pc:sldChg>
      <pc:sldChg chg="modSp mod">
        <pc:chgData name="Mucsi Krisztina" userId="584316cb-01cc-42ce-8c2b-282f1af9611b" providerId="ADAL" clId="{0C1A49C8-4EAF-4BDF-851A-E5EBB627B8C3}" dt="2023-03-26T16:07:44.705" v="3547" actId="207"/>
        <pc:sldMkLst>
          <pc:docMk/>
          <pc:sldMk cId="462224570" sldId="937"/>
        </pc:sldMkLst>
        <pc:spChg chg="mod">
          <ac:chgData name="Mucsi Krisztina" userId="584316cb-01cc-42ce-8c2b-282f1af9611b" providerId="ADAL" clId="{0C1A49C8-4EAF-4BDF-851A-E5EBB627B8C3}" dt="2023-03-26T16:03:55.582" v="3215" actId="20577"/>
          <ac:spMkLst>
            <pc:docMk/>
            <pc:sldMk cId="462224570" sldId="937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07:44.705" v="3547" actId="207"/>
          <ac:spMkLst>
            <pc:docMk/>
            <pc:sldMk cId="462224570" sldId="937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16:42:43.623" v="5954" actId="207"/>
        <pc:sldMkLst>
          <pc:docMk/>
          <pc:sldMk cId="3601677632" sldId="938"/>
        </pc:sldMkLst>
        <pc:spChg chg="mod">
          <ac:chgData name="Mucsi Krisztina" userId="584316cb-01cc-42ce-8c2b-282f1af9611b" providerId="ADAL" clId="{0C1A49C8-4EAF-4BDF-851A-E5EBB627B8C3}" dt="2023-03-26T16:07:29.043" v="3546" actId="20577"/>
          <ac:spMkLst>
            <pc:docMk/>
            <pc:sldMk cId="3601677632" sldId="938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42:43.623" v="5954" actId="207"/>
          <ac:spMkLst>
            <pc:docMk/>
            <pc:sldMk cId="3601677632" sldId="938"/>
            <ac:spMk id="3" creationId="{04275800-FF38-D39D-32E8-5ACB1548B206}"/>
          </ac:spMkLst>
        </pc:spChg>
      </pc:sldChg>
      <pc:sldChg chg="modSp del mod">
        <pc:chgData name="Mucsi Krisztina" userId="584316cb-01cc-42ce-8c2b-282f1af9611b" providerId="ADAL" clId="{0C1A49C8-4EAF-4BDF-851A-E5EBB627B8C3}" dt="2023-03-26T16:45:21.082" v="5961" actId="2696"/>
        <pc:sldMkLst>
          <pc:docMk/>
          <pc:sldMk cId="3512043235" sldId="939"/>
        </pc:sldMkLst>
        <pc:spChg chg="mod">
          <ac:chgData name="Mucsi Krisztina" userId="584316cb-01cc-42ce-8c2b-282f1af9611b" providerId="ADAL" clId="{0C1A49C8-4EAF-4BDF-851A-E5EBB627B8C3}" dt="2023-03-26T16:13:28.985" v="4140" actId="20577"/>
          <ac:spMkLst>
            <pc:docMk/>
            <pc:sldMk cId="3512043235" sldId="939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43:13.499" v="5958" actId="207"/>
          <ac:spMkLst>
            <pc:docMk/>
            <pc:sldMk cId="3512043235" sldId="939"/>
            <ac:spMk id="3" creationId="{04275800-FF38-D39D-32E8-5ACB1548B206}"/>
          </ac:spMkLst>
        </pc:spChg>
      </pc:sldChg>
      <pc:sldChg chg="modSp mod">
        <pc:chgData name="Mucsi Krisztina" userId="584316cb-01cc-42ce-8c2b-282f1af9611b" providerId="ADAL" clId="{0C1A49C8-4EAF-4BDF-851A-E5EBB627B8C3}" dt="2023-03-26T16:45:54.413" v="5965" actId="20577"/>
        <pc:sldMkLst>
          <pc:docMk/>
          <pc:sldMk cId="2745314730" sldId="940"/>
        </pc:sldMkLst>
        <pc:spChg chg="mod">
          <ac:chgData name="Mucsi Krisztina" userId="584316cb-01cc-42ce-8c2b-282f1af9611b" providerId="ADAL" clId="{0C1A49C8-4EAF-4BDF-851A-E5EBB627B8C3}" dt="2023-03-26T16:45:30.742" v="5962" actId="20577"/>
          <ac:spMkLst>
            <pc:docMk/>
            <pc:sldMk cId="2745314730" sldId="940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45:54.413" v="5965" actId="20577"/>
          <ac:spMkLst>
            <pc:docMk/>
            <pc:sldMk cId="2745314730" sldId="940"/>
            <ac:spMk id="3" creationId="{04275800-FF38-D39D-32E8-5ACB1548B206}"/>
          </ac:spMkLst>
        </pc:spChg>
      </pc:sldChg>
      <pc:sldChg chg="addSp delSp modSp mod">
        <pc:chgData name="Mucsi Krisztina" userId="584316cb-01cc-42ce-8c2b-282f1af9611b" providerId="ADAL" clId="{0C1A49C8-4EAF-4BDF-851A-E5EBB627B8C3}" dt="2023-03-26T16:46:03.978" v="5966" actId="20577"/>
        <pc:sldMkLst>
          <pc:docMk/>
          <pc:sldMk cId="1162447521" sldId="941"/>
        </pc:sldMkLst>
        <pc:spChg chg="mod">
          <ac:chgData name="Mucsi Krisztina" userId="584316cb-01cc-42ce-8c2b-282f1af9611b" providerId="ADAL" clId="{0C1A49C8-4EAF-4BDF-851A-E5EBB627B8C3}" dt="2023-03-26T16:46:03.978" v="5966" actId="20577"/>
          <ac:spMkLst>
            <pc:docMk/>
            <pc:sldMk cId="1162447521" sldId="941"/>
            <ac:spMk id="2" creationId="{E3B29ED2-2FC2-45D4-C88E-E989DC49430D}"/>
          </ac:spMkLst>
        </pc:spChg>
        <pc:spChg chg="mod">
          <ac:chgData name="Mucsi Krisztina" userId="584316cb-01cc-42ce-8c2b-282f1af9611b" providerId="ADAL" clId="{0C1A49C8-4EAF-4BDF-851A-E5EBB627B8C3}" dt="2023-03-26T16:35:52.006" v="5920" actId="20577"/>
          <ac:spMkLst>
            <pc:docMk/>
            <pc:sldMk cId="1162447521" sldId="941"/>
            <ac:spMk id="3" creationId="{04275800-FF38-D39D-32E8-5ACB1548B206}"/>
          </ac:spMkLst>
        </pc:spChg>
        <pc:spChg chg="add del">
          <ac:chgData name="Mucsi Krisztina" userId="584316cb-01cc-42ce-8c2b-282f1af9611b" providerId="ADAL" clId="{0C1A49C8-4EAF-4BDF-851A-E5EBB627B8C3}" dt="2023-03-26T16:36:18.616" v="5922" actId="22"/>
          <ac:spMkLst>
            <pc:docMk/>
            <pc:sldMk cId="1162447521" sldId="941"/>
            <ac:spMk id="6" creationId="{7FECB7F4-4AF9-9616-2B61-1F27266A5414}"/>
          </ac:spMkLst>
        </pc:spChg>
      </pc:sldChg>
      <pc:sldChg chg="addSp delSp modSp mod">
        <pc:chgData name="Mucsi Krisztina" userId="584316cb-01cc-42ce-8c2b-282f1af9611b" providerId="ADAL" clId="{0C1A49C8-4EAF-4BDF-851A-E5EBB627B8C3}" dt="2023-03-26T16:46:19.925" v="5967" actId="20577"/>
        <pc:sldMkLst>
          <pc:docMk/>
          <pc:sldMk cId="3632397636" sldId="942"/>
        </pc:sldMkLst>
        <pc:spChg chg="mod">
          <ac:chgData name="Mucsi Krisztina" userId="584316cb-01cc-42ce-8c2b-282f1af9611b" providerId="ADAL" clId="{0C1A49C8-4EAF-4BDF-851A-E5EBB627B8C3}" dt="2023-03-26T16:46:19.925" v="5967" actId="20577"/>
          <ac:spMkLst>
            <pc:docMk/>
            <pc:sldMk cId="3632397636" sldId="942"/>
            <ac:spMk id="2" creationId="{E3B29ED2-2FC2-45D4-C88E-E989DC49430D}"/>
          </ac:spMkLst>
        </pc:spChg>
        <pc:spChg chg="del mod">
          <ac:chgData name="Mucsi Krisztina" userId="584316cb-01cc-42ce-8c2b-282f1af9611b" providerId="ADAL" clId="{0C1A49C8-4EAF-4BDF-851A-E5EBB627B8C3}" dt="2023-03-26T16:37:31.820" v="5926" actId="22"/>
          <ac:spMkLst>
            <pc:docMk/>
            <pc:sldMk cId="3632397636" sldId="942"/>
            <ac:spMk id="3" creationId="{04275800-FF38-D39D-32E8-5ACB1548B206}"/>
          </ac:spMkLst>
        </pc:spChg>
        <pc:picChg chg="add mod ord">
          <ac:chgData name="Mucsi Krisztina" userId="584316cb-01cc-42ce-8c2b-282f1af9611b" providerId="ADAL" clId="{0C1A49C8-4EAF-4BDF-851A-E5EBB627B8C3}" dt="2023-03-26T16:38:26.296" v="5929" actId="1076"/>
          <ac:picMkLst>
            <pc:docMk/>
            <pc:sldMk cId="3632397636" sldId="942"/>
            <ac:picMk id="6" creationId="{ADE06BDA-AC7F-CF77-0B4D-88817F19974A}"/>
          </ac:picMkLst>
        </pc:picChg>
        <pc:picChg chg="add mod">
          <ac:chgData name="Mucsi Krisztina" userId="584316cb-01cc-42ce-8c2b-282f1af9611b" providerId="ADAL" clId="{0C1A49C8-4EAF-4BDF-851A-E5EBB627B8C3}" dt="2023-03-26T16:39:42.609" v="5936" actId="14100"/>
          <ac:picMkLst>
            <pc:docMk/>
            <pc:sldMk cId="3632397636" sldId="942"/>
            <ac:picMk id="8" creationId="{3B8CB06A-E4F7-B87C-B9DE-CE8D5498E4AE}"/>
          </ac:picMkLst>
        </pc:picChg>
      </pc:sldChg>
      <pc:sldChg chg="addSp modSp mod">
        <pc:chgData name="Mucsi Krisztina" userId="584316cb-01cc-42ce-8c2b-282f1af9611b" providerId="ADAL" clId="{0C1A49C8-4EAF-4BDF-851A-E5EBB627B8C3}" dt="2023-03-26T16:53:15.391" v="5999" actId="14100"/>
        <pc:sldMkLst>
          <pc:docMk/>
          <pc:sldMk cId="1524428523" sldId="943"/>
        </pc:sldMkLst>
        <pc:spChg chg="mod">
          <ac:chgData name="Mucsi Krisztina" userId="584316cb-01cc-42ce-8c2b-282f1af9611b" providerId="ADAL" clId="{0C1A49C8-4EAF-4BDF-851A-E5EBB627B8C3}" dt="2023-03-26T16:47:57.349" v="5968" actId="6549"/>
          <ac:spMkLst>
            <pc:docMk/>
            <pc:sldMk cId="1524428523" sldId="943"/>
            <ac:spMk id="28" creationId="{505F3BB7-71D1-4309-B2DD-B19550078A67}"/>
          </ac:spMkLst>
        </pc:spChg>
        <pc:picChg chg="add mod">
          <ac:chgData name="Mucsi Krisztina" userId="584316cb-01cc-42ce-8c2b-282f1af9611b" providerId="ADAL" clId="{0C1A49C8-4EAF-4BDF-851A-E5EBB627B8C3}" dt="2023-03-26T16:53:15.391" v="5999" actId="14100"/>
          <ac:picMkLst>
            <pc:docMk/>
            <pc:sldMk cId="1524428523" sldId="943"/>
            <ac:picMk id="4" creationId="{FD202876-BFEB-6F77-F414-36613BC87DDD}"/>
          </ac:picMkLst>
        </pc:picChg>
        <pc:picChg chg="add mod">
          <ac:chgData name="Mucsi Krisztina" userId="584316cb-01cc-42ce-8c2b-282f1af9611b" providerId="ADAL" clId="{0C1A49C8-4EAF-4BDF-851A-E5EBB627B8C3}" dt="2023-03-26T16:53:11" v="5998" actId="14100"/>
          <ac:picMkLst>
            <pc:docMk/>
            <pc:sldMk cId="1524428523" sldId="943"/>
            <ac:picMk id="6" creationId="{737C63C1-3B13-8CA0-E209-590EA7122C42}"/>
          </ac:picMkLst>
        </pc:picChg>
        <pc:picChg chg="add mod">
          <ac:chgData name="Mucsi Krisztina" userId="584316cb-01cc-42ce-8c2b-282f1af9611b" providerId="ADAL" clId="{0C1A49C8-4EAF-4BDF-851A-E5EBB627B8C3}" dt="2023-03-26T16:52:45.280" v="5994" actId="1076"/>
          <ac:picMkLst>
            <pc:docMk/>
            <pc:sldMk cId="1524428523" sldId="943"/>
            <ac:picMk id="9" creationId="{F913F6AE-1CD4-5A77-8928-497A5FEBEF2A}"/>
          </ac:picMkLst>
        </pc:picChg>
        <pc:picChg chg="add mod">
          <ac:chgData name="Mucsi Krisztina" userId="584316cb-01cc-42ce-8c2b-282f1af9611b" providerId="ADAL" clId="{0C1A49C8-4EAF-4BDF-851A-E5EBB627B8C3}" dt="2023-03-26T16:52:42.143" v="5993" actId="1076"/>
          <ac:picMkLst>
            <pc:docMk/>
            <pc:sldMk cId="1524428523" sldId="943"/>
            <ac:picMk id="11" creationId="{237E0413-FE11-91A8-5ADB-1FF0AD35C919}"/>
          </ac:picMkLst>
        </pc:picChg>
      </pc:sldChg>
      <pc:sldMasterChg chg="delSldLayout">
        <pc:chgData name="Mucsi Krisztina" userId="584316cb-01cc-42ce-8c2b-282f1af9611b" providerId="ADAL" clId="{0C1A49C8-4EAF-4BDF-851A-E5EBB627B8C3}" dt="2023-03-26T15:32:37.644" v="2357" actId="2696"/>
        <pc:sldMasterMkLst>
          <pc:docMk/>
          <pc:sldMasterMk cId="3762694224" sldId="2147483660"/>
        </pc:sldMasterMkLst>
        <pc:sldLayoutChg chg="del">
          <pc:chgData name="Mucsi Krisztina" userId="584316cb-01cc-42ce-8c2b-282f1af9611b" providerId="ADAL" clId="{0C1A49C8-4EAF-4BDF-851A-E5EBB627B8C3}" dt="2023-03-26T15:32:37.644" v="2357" actId="2696"/>
          <pc:sldLayoutMkLst>
            <pc:docMk/>
            <pc:sldMasterMk cId="3762694224" sldId="2147483660"/>
            <pc:sldLayoutMk cId="3918629093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agrargazdasagikamara-my.sharepoint.com/personal/fodor_zoltan_nak_hu/Documents/Dokumentumok/Termk&#246;ttamog/termk&#246;t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4F-4BE5-90D3-FD9D7047C839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4F-4BE5-90D3-FD9D7047C8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dLbl>
            <c:dLbl>
              <c:idx val="1"/>
              <c:layout>
                <c:manualLayout>
                  <c:x val="0.12882090821078668"/>
                  <c:y val="0.17982520427637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616708298640022"/>
                      <c:h val="0.2808829036309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4F-4BE5-90D3-FD9D7047C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CatName val="1"/>
            <c:showPercent val="1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Munka1!$H$18:$H$19</c:f>
              <c:strCache>
                <c:ptCount val="2"/>
                <c:pt idx="0">
                  <c:v>Állattenyésztés</c:v>
                </c:pt>
                <c:pt idx="1">
                  <c:v>Növénytermesztés</c:v>
                </c:pt>
              </c:strCache>
            </c:strRef>
          </c:cat>
          <c:val>
            <c:numRef>
              <c:f>Munka1!$I$18:$I$19</c:f>
              <c:numCache>
                <c:formatCode>#\ ##0.000</c:formatCode>
                <c:ptCount val="2"/>
                <c:pt idx="0" formatCode="General">
                  <c:v>129.72400000000002</c:v>
                </c:pt>
                <c:pt idx="1">
                  <c:v>72.374999999999986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4F-4BE5-90D3-FD9D7047C83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94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350"/>
              </a:lnSpc>
              <a:spcAft>
                <a:spcPts val="1000"/>
              </a:spcAft>
            </a:pPr>
            <a:r>
              <a:rPr lang="hu-HU" sz="1200" dirty="0">
                <a:latin typeface="Titillium" panose="00000500000000000000" pitchFamily="50" charset="-18"/>
              </a:rPr>
              <a:t>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agronómiailag</a:t>
            </a:r>
            <a:r>
              <a:rPr lang="hu-H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indokolt idő: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az előző növénykultúra lekerülését követő legfeljebb egy hónap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35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72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92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40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Amennyiben Ökológiai másodvetésnek is szeretné a gazdálkodó elszámolni (HMKÁ 8.), úgy Október 1.-ig szükséges elvetni, és a vetés után számított 15 nappal bejelenteni köteles a másodvetést.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85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62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51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836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54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0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25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751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60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31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912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181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740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138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900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98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506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3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15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429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763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72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963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96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81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9340B-B18C-8641-BC9C-302038F7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034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9340B-B18C-8641-BC9C-302038F7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769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9340B-B18C-8641-BC9C-302038F7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490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46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312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1576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3850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032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8445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929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3969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9356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170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1092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15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4073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016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06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latin typeface="Titillium" panose="00000500000000000000" pitchFamily="50" charset="-18"/>
              </a:rPr>
              <a:t>Ennek fő célja: </a:t>
            </a:r>
            <a:r>
              <a:rPr lang="hu-HU" sz="1200" dirty="0">
                <a:latin typeface="Titillium" panose="00000500000000000000" pitchFamily="50" charset="-18"/>
              </a:rPr>
              <a:t>A tarló, a nád és egyéb növényi maradványok égetésének tilalma segít megőrizni a talaj szervesanyag-tartalmát és biológiai állapotát, illetve hozzájárul a légszennyezettség csökkentéséhez.</a:t>
            </a:r>
            <a:endParaRPr lang="en-US" sz="1200" dirty="0">
              <a:latin typeface="Titillium" panose="00000500000000000000" pitchFamily="50" charset="-18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00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04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Káposztarepcére vonatkozóan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2022 őszén elvetett repce esetében nem kerül vizsgálatra, mert 2022.11.07.-e előtt nem volt </a:t>
            </a:r>
            <a:r>
              <a:rPr lang="hu-HU" dirty="0" err="1"/>
              <a:t>Strat</a:t>
            </a:r>
            <a:r>
              <a:rPr lang="hu-HU" dirty="0"/>
              <a:t> terv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79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" panose="00000500000000000000" pitchFamily="50" charset="-18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60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99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77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73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48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73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372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0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04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519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1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pPr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88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" y="595"/>
            <a:ext cx="9141882" cy="5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9511B.26D8A780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07503" y="140884"/>
            <a:ext cx="4462264" cy="4291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cap="all" dirty="0">
                <a:solidFill>
                  <a:srgbClr val="006633"/>
                </a:solidFill>
                <a:latin typeface="Titillium" panose="00000500000000000000" pitchFamily="50" charset="-18"/>
              </a:rPr>
              <a:t>Tájékoztatási szolgáltatás</a:t>
            </a:r>
            <a:endParaRPr lang="hu-HU" sz="2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xmlns="" id="{DFED0D9E-721B-4C34-B255-28B4C0DBF0AC}"/>
              </a:ext>
            </a:extLst>
          </p:cNvPr>
          <p:cNvSpPr txBox="1">
            <a:spLocks/>
          </p:cNvSpPr>
          <p:nvPr/>
        </p:nvSpPr>
        <p:spPr>
          <a:xfrm>
            <a:off x="696720" y="1667450"/>
            <a:ext cx="7772400" cy="12241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2023. évi területalapú támogatások változásai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3600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xmlns="" id="{F4219D8E-1A87-43C1-99D4-1DACEF750961}"/>
              </a:ext>
            </a:extLst>
          </p:cNvPr>
          <p:cNvSpPr txBox="1">
            <a:spLocks/>
          </p:cNvSpPr>
          <p:nvPr/>
        </p:nvSpPr>
        <p:spPr>
          <a:xfrm>
            <a:off x="683567" y="3254034"/>
            <a:ext cx="7772400" cy="792088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006633"/>
                </a:solidFill>
                <a:latin typeface="Titillium Bd" panose="00000800000000000000" pitchFamily="50" charset="-18"/>
              </a:rPr>
              <a:t>Mucsi Krisztina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A3F7F19-5867-40D4-B8B0-2D14D7C7D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4048" y="1"/>
            <a:ext cx="1849951" cy="12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47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25CB24E-B123-421B-9E71-9CD729B1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1282"/>
            <a:ext cx="8229600" cy="1807046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Tarló, nád, növényi maradvány, valamint gyepek égetése tilos, kivéve, ha erre a növény-egészségügyi hatóság kifejezet engedélyt ad.</a:t>
            </a:r>
          </a:p>
          <a:p>
            <a:pPr marL="0" indent="0" algn="just">
              <a:buNone/>
            </a:pPr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Az intézkedés az ország egész területén hatályos</a:t>
            </a:r>
            <a:r>
              <a:rPr lang="hu-HU" sz="2000" dirty="0">
                <a:solidFill>
                  <a:srgbClr val="006633"/>
                </a:solidFill>
                <a:latin typeface="Titillium Lt" panose="00000300000000000000" pitchFamily="50" charset="-18"/>
              </a:rPr>
              <a:t>.</a:t>
            </a:r>
          </a:p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0B085309-ED5E-4F68-A3CA-1A900FA0E8FA}"/>
              </a:ext>
            </a:extLst>
          </p:cNvPr>
          <p:cNvSpPr txBox="1">
            <a:spLocks/>
          </p:cNvSpPr>
          <p:nvPr/>
        </p:nvSpPr>
        <p:spPr>
          <a:xfrm>
            <a:off x="609600" y="2357264"/>
            <a:ext cx="8229600" cy="1807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43DA4CA8-C457-D9B6-5375-F7F570CB60FC}"/>
              </a:ext>
            </a:extLst>
          </p:cNvPr>
          <p:cNvSpPr txBox="1">
            <a:spLocks/>
          </p:cNvSpPr>
          <p:nvPr/>
        </p:nvSpPr>
        <p:spPr>
          <a:xfrm>
            <a:off x="0" y="917878"/>
            <a:ext cx="9144000" cy="1262596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A szántóföldi tarlóégetés tilalma, kivéve növény-egészségügyi okokból</a:t>
            </a:r>
          </a:p>
          <a:p>
            <a:pPr marL="0" indent="0">
              <a:buNone/>
            </a:pPr>
            <a:endParaRPr lang="en-US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4" name="Szöveg helye 1">
            <a:extLst>
              <a:ext uri="{FF2B5EF4-FFF2-40B4-BE49-F238E27FC236}">
                <a16:creationId xmlns:a16="http://schemas.microsoft.com/office/drawing/2014/main" xmlns="" id="{126CB7AB-E2E8-1471-6A84-3C2DAA38C9B5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3 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xmlns="" val="2081784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IV.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ellenőrzést a jogi személyben a fiatal mezőgazdasági termelő látja el, és a jogi személy tevékenységei között a fő vagy melléktevékenységként a mezőgazdasági tevékenység bejegyzésre került.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4. ÖCSG képviselője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 az ÖCSG képviselőjévé válás időpontja, feltéve, hogy az ÖCSG mezőgazdasági tevékenységet végez.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5. ÖCSG tagja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 az az időpont, amikor az ÖCSG-ben a cselekvőképes őstermelő személyes közreműködésként, önálló gazdasági döntése alapján az ÖCSG tagjainak közreműködésével olyan mezőgazdasági tevékenység végzését kezdte meg, amelynek részben vagy egészben kockázatait viseli, hasznát élvezi (üzemvezetővé válik).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Az, hogy egy fiatal mezőgazdasági termelő az ÖCSG tagjaként már 2022. június 10-e előtt „üzemvezetővé vált-e” vagy sem a MÁK egy 20 pontos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pontozásos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rendszer alapján állapítja meg.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53147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V.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pontozás alapjául az ÖCSG-t létrehozó szerződés és a fiatal mezőgazdasági termelő nyilatkozatai szolgálnak. 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ÖCSG-t létrehozó szerződés esetében kizárólag a 2022. június 9. napján, vagy ennél korábban hatályos szerződésben foglaltak szolgálnak a Kincstári értékelés apajául.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a fiatal mezőgazdasági termelő legfeljebb 10 pontot ér el a pontozáson, akkor az ÖCSG tagjaként még nem kezdte meg a mezőgazdasági tevékenységét, így jogosult lehet a fiatal gazda támogatásra.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pontjainak száma meghaladja a 10-et, akkor már korábban megkezdte önálló mezőgazdasági tevékenységét, így nem minősül induló fiatal gazdának, és támogatásra sem jogosult.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endParaRPr lang="hu-HU" sz="1350" b="1" dirty="0">
              <a:solidFill>
                <a:srgbClr val="FF0000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4475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VI.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ADE06BDA-AC7F-CF77-0B4D-88817F199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771550"/>
            <a:ext cx="5256584" cy="2648826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B8CB06A-E4F7-B87C-B9DE-CE8D5498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465529"/>
            <a:ext cx="5256584" cy="7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3976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Termeléshez kötött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támogatások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1254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8CAB4F4-5CB9-55FD-8065-230BECCF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729" y="4310774"/>
            <a:ext cx="6364312" cy="8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C9F4FF7-D99F-E51E-BB9C-86AEFF70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92634"/>
            <a:ext cx="8784976" cy="3394472"/>
          </a:xfrm>
        </p:spPr>
        <p:txBody>
          <a:bodyPr/>
          <a:lstStyle/>
          <a:p>
            <a:r>
              <a:rPr lang="hu-HU" sz="1800" u="sng" dirty="0">
                <a:latin typeface="Trebuchet MS" panose="020B0603020202020204" pitchFamily="34" charset="0"/>
              </a:rPr>
              <a:t>Növénytermesztés</a:t>
            </a:r>
            <a:r>
              <a:rPr lang="hu-HU" sz="1800" dirty="0">
                <a:latin typeface="Trebuchet MS" panose="020B0603020202020204" pitchFamily="34" charset="0"/>
              </a:rPr>
              <a:t>: cukorrépa, rizs, ipari zöldség, zöldség termesztés, extenzív és intenzív gyümölcs, ipari olajnövény, szemes- és szálas fehérjenövény termesztés.</a:t>
            </a:r>
          </a:p>
          <a:p>
            <a:r>
              <a:rPr lang="hu-HU" sz="1800" u="sng" dirty="0">
                <a:latin typeface="Trebuchet MS" panose="020B0603020202020204" pitchFamily="34" charset="0"/>
              </a:rPr>
              <a:t>Állattenyésztés</a:t>
            </a:r>
            <a:r>
              <a:rPr lang="hu-HU" sz="1800" dirty="0">
                <a:latin typeface="Trebuchet MS" panose="020B0603020202020204" pitchFamily="34" charset="0"/>
              </a:rPr>
              <a:t>: anyajuh, hízott bika, anyatehén, tejhasznú tehén tartás.</a:t>
            </a:r>
          </a:p>
          <a:p>
            <a:endParaRPr lang="hu-HU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A megerősített környezeti </a:t>
            </a:r>
            <a:r>
              <a:rPr lang="hu-HU" sz="1800" dirty="0" err="1">
                <a:solidFill>
                  <a:srgbClr val="006633"/>
                </a:solidFill>
                <a:latin typeface="Trebuchet MS" panose="020B0603020202020204" pitchFamily="34" charset="0"/>
              </a:rPr>
              <a:t>kondicionalitás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 2023-tól a termeléshez kötött támogatások esetében is a támogatásokhoz való hozzáférés alapvető feltételei közé kerül. A JFGK 1 konkrét alap előírást fogalmaz meg a </a:t>
            </a:r>
            <a:r>
              <a:rPr lang="hu-HU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víz-keretirányelv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 egyes elemeinek végrehajtását illetően, amely a </a:t>
            </a:r>
            <a:r>
              <a:rPr lang="hu-HU" sz="1800" dirty="0" err="1">
                <a:solidFill>
                  <a:srgbClr val="006633"/>
                </a:solidFill>
                <a:latin typeface="Trebuchet MS" panose="020B0603020202020204" pitchFamily="34" charset="0"/>
              </a:rPr>
              <a:t>kondicionalitás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 ellenőrzési és szankciórendszerén keresztül a termelőkön szintén számon kérhető. </a:t>
            </a:r>
            <a:r>
              <a:rPr lang="hu-HU" sz="1800" b="1" dirty="0">
                <a:solidFill>
                  <a:srgbClr val="006633"/>
                </a:solidFill>
                <a:latin typeface="Trebuchet MS" panose="020B0603020202020204" pitchFamily="34" charset="0"/>
              </a:rPr>
              <a:t>Ez kapcsolatot teremt az öntözési célú vízkivételre vonatkozó engedélyezési eljárások és a KAP keretében érkező kifizetések folyósítása között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xmlns="" id="{0FC744B3-E0DC-E5D6-DDAB-E38E7EAB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681"/>
            <a:ext cx="8229600" cy="663913"/>
          </a:xfrm>
        </p:spPr>
        <p:txBody>
          <a:bodyPr/>
          <a:lstStyle/>
          <a:p>
            <a:r>
              <a:rPr lang="hu-HU" sz="3400">
                <a:latin typeface="Trebuchet MS" panose="020B0603020202020204" pitchFamily="34" charset="0"/>
              </a:rPr>
              <a:t>Termeléshez kötött támogatások</a:t>
            </a:r>
          </a:p>
        </p:txBody>
      </p:sp>
    </p:spTree>
    <p:extLst>
      <p:ext uri="{BB962C8B-B14F-4D97-AF65-F5344CB8AC3E}">
        <p14:creationId xmlns:p14="http://schemas.microsoft.com/office/powerpoint/2010/main" xmlns="" val="32623685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907731-DA3A-10A7-4DFD-4DFF1AC0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681"/>
            <a:ext cx="8229600" cy="663913"/>
          </a:xfrm>
        </p:spPr>
        <p:txBody>
          <a:bodyPr/>
          <a:lstStyle/>
          <a:p>
            <a:r>
              <a:rPr lang="hu-HU" sz="3400">
                <a:latin typeface="Trebuchet MS" panose="020B0603020202020204" pitchFamily="34" charset="0"/>
              </a:rPr>
              <a:t>Termeléshez kötött támogatások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944470-5BDE-1C36-7FAE-DB4C23B4A18B}"/>
              </a:ext>
            </a:extLst>
          </p:cNvPr>
          <p:cNvSpPr txBox="1"/>
          <p:nvPr/>
        </p:nvSpPr>
        <p:spPr>
          <a:xfrm>
            <a:off x="188097" y="1019586"/>
            <a:ext cx="2935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>
                <a:latin typeface="Trebuchet MS" panose="020B0603020202020204" pitchFamily="34" charset="0"/>
              </a:rPr>
              <a:t>Támogatási keretösszegek</a:t>
            </a:r>
          </a:p>
          <a:p>
            <a:pPr algn="ctr"/>
            <a:r>
              <a:rPr lang="hu-HU" sz="1800">
                <a:latin typeface="Trebuchet MS" panose="020B0603020202020204" pitchFamily="34" charset="0"/>
              </a:rPr>
              <a:t>(millió euró)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31D53AD-4B55-D37E-23F0-C90810E0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43" y="1000218"/>
            <a:ext cx="5342083" cy="325402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6F49E285-C6C0-F53A-5C50-4F2D2460B3F6}"/>
              </a:ext>
            </a:extLst>
          </p:cNvPr>
          <p:cNvGraphicFramePr>
            <a:graphicFrameLocks/>
          </p:cNvGraphicFramePr>
          <p:nvPr/>
        </p:nvGraphicFramePr>
        <p:xfrm>
          <a:off x="251520" y="1604361"/>
          <a:ext cx="2935977" cy="271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1249E23-2EB1-DFFA-1628-F07ADC35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729" y="4310774"/>
            <a:ext cx="6364312" cy="8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7734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907731-DA3A-10A7-4DFD-4DFF1AC0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681"/>
            <a:ext cx="8229600" cy="663913"/>
          </a:xfrm>
        </p:spPr>
        <p:txBody>
          <a:bodyPr/>
          <a:lstStyle/>
          <a:p>
            <a:r>
              <a:rPr lang="hu-HU" sz="3400">
                <a:latin typeface="Trebuchet MS" panose="020B0603020202020204" pitchFamily="34" charset="0"/>
              </a:rPr>
              <a:t>Termeléshez kötött támogatások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944470-5BDE-1C36-7FAE-DB4C23B4A18B}"/>
              </a:ext>
            </a:extLst>
          </p:cNvPr>
          <p:cNvSpPr txBox="1"/>
          <p:nvPr/>
        </p:nvSpPr>
        <p:spPr>
          <a:xfrm>
            <a:off x="251520" y="581612"/>
            <a:ext cx="8712968" cy="372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000">
                <a:latin typeface="Trebuchet MS" panose="020B0603020202020204" pitchFamily="34" charset="0"/>
              </a:rPr>
              <a:t>Változások: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>
                <a:latin typeface="Trebuchet MS" panose="020B0603020202020204" pitchFamily="34" charset="0"/>
              </a:rPr>
              <a:t>Hízott bika támogatás</a:t>
            </a:r>
            <a:r>
              <a:rPr lang="hu-HU" sz="2000">
                <a:latin typeface="Trebuchet MS" panose="020B0603020202020204" pitchFamily="34" charset="0"/>
              </a:rPr>
              <a:t>: a hosszú távú hatások fenntartása érdekében a </a:t>
            </a:r>
            <a:r>
              <a:rPr lang="hu-HU" sz="2000" u="sng">
                <a:latin typeface="Trebuchet MS" panose="020B0603020202020204" pitchFamily="34" charset="0"/>
              </a:rPr>
              <a:t>jogosultsági kritériumok közé bekerül a megfelelő apaállat használat</a:t>
            </a:r>
            <a:r>
              <a:rPr lang="hu-HU" sz="2000">
                <a:latin typeface="Trebuchet MS" panose="020B0603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>
                <a:latin typeface="Trebuchet MS" panose="020B0603020202020204" pitchFamily="34" charset="0"/>
              </a:rPr>
              <a:t>Ipari zöldség termelés támogatása</a:t>
            </a:r>
            <a:r>
              <a:rPr lang="hu-HU" sz="2000">
                <a:latin typeface="Trebuchet MS" panose="020B0603020202020204" pitchFamily="34" charset="0"/>
              </a:rPr>
              <a:t>: </a:t>
            </a:r>
            <a:r>
              <a:rPr lang="hu-HU" sz="2000" u="sng">
                <a:latin typeface="Trebuchet MS" panose="020B0603020202020204" pitchFamily="34" charset="0"/>
              </a:rPr>
              <a:t>csak a csemegekukorica és a zöldborsó maradt</a:t>
            </a:r>
            <a:r>
              <a:rPr lang="hu-HU" sz="2000">
                <a:latin typeface="Trebuchet MS" panose="020B0603020202020204" pitchFamily="34" charset="0"/>
              </a:rPr>
              <a:t>, magasabb támogatás intenzitással, a többi zöldségféle átkerült a zöldségtermesztés támogatási intézkedésbe.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>
                <a:latin typeface="Trebuchet MS" panose="020B0603020202020204" pitchFamily="34" charset="0"/>
              </a:rPr>
              <a:t>További részletek a megjelenő rendeletben.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1249E23-2EB1-DFFA-1628-F07ADC35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729" y="4310774"/>
            <a:ext cx="6364312" cy="8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836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D202876-BFEB-6F77-F414-36613BC87D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31" y="152079"/>
            <a:ext cx="1646184" cy="232642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37C63C1-3B13-8CA0-E209-590EA7122C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3585" y="1195137"/>
            <a:ext cx="1721736" cy="23733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913F6AE-1CD4-5A77-8928-497A5FEBEF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7494" y="152079"/>
            <a:ext cx="1672473" cy="234975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237E0413-FE11-91A8-5ADB-1FF0AD35C91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1117290"/>
            <a:ext cx="1781110" cy="24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4285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Gazdálkodási napló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Permetezési napló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4275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Gazdálkodási napló</a:t>
            </a: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61358"/>
            <a:ext cx="8568952" cy="371059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2023 januárjától kötelező áttérni az elektronikus gazdálkodási napló vezetésére.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Agrár-környezetgazdálkodási kifizetés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Ökológiai gazdálkodásra átállás és fenntartás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Agro-ökológiai alapprogram (AÖP)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NATURA 2000 terület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Zöldségnövény termesztés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Szemes fehérjetakarmány-növény termesztés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Agro-ökológiai földhasználat-váltást ösztönző kifizetés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	Nitrát érzékeny területen gazdálkodók számára.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881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25CB24E-B123-421B-9E71-9CD729B1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6065"/>
            <a:ext cx="8229600" cy="2545885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b="1" dirty="0">
                <a:solidFill>
                  <a:srgbClr val="FF0000"/>
                </a:solidFill>
                <a:latin typeface="Titillium" panose="00000500000000000000" pitchFamily="50" charset="-18"/>
              </a:rPr>
              <a:t>Nem juttatható ki műtrágya, szerves trágya és növényvédő szer az alábbi esetekben:</a:t>
            </a:r>
          </a:p>
          <a:p>
            <a:pPr algn="just"/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MePAR-ban jelölt vízfolyások partvonalától </a:t>
            </a: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5 méterre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(3 méteres sávra csökkenthető ha a tábla </a:t>
            </a: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50m nem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szélesebb és 1 ha-</a:t>
            </a:r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</a:rPr>
              <a:t>nál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 kisebb)</a:t>
            </a:r>
          </a:p>
          <a:p>
            <a:pPr algn="just"/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Völgyzáró gátas halastavak esetében a partvonaltól mért 5 méteres sávban</a:t>
            </a:r>
          </a:p>
          <a:p>
            <a:pPr algn="just"/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</a:rPr>
              <a:t>MePAR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-ban jelölt 5000 m2 feletti állóvizek partvonalától mért 20 méteres sávban</a:t>
            </a:r>
          </a:p>
          <a:p>
            <a:pPr algn="just"/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A szervestrágya esetében a meghatározott védőtávolságok nem vonatkoznak a legeltetett állatok által elhullajtott trágyára, amennyiben az az itatóhely megközelítése miatt következik </a:t>
            </a:r>
            <a:r>
              <a:rPr lang="hu-HU" sz="1600" dirty="0">
                <a:solidFill>
                  <a:srgbClr val="FF0000"/>
                </a:solidFill>
                <a:latin typeface="Titillium" panose="00000500000000000000" pitchFamily="50" charset="-18"/>
              </a:rPr>
              <a:t>be.</a:t>
            </a:r>
          </a:p>
          <a:p>
            <a:pPr algn="just"/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0B085309-ED5E-4F68-A3CA-1A900FA0E8FA}"/>
              </a:ext>
            </a:extLst>
          </p:cNvPr>
          <p:cNvSpPr txBox="1">
            <a:spLocks/>
          </p:cNvSpPr>
          <p:nvPr/>
        </p:nvSpPr>
        <p:spPr>
          <a:xfrm>
            <a:off x="609600" y="2357264"/>
            <a:ext cx="8229600" cy="1807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5B80929D-B9E8-6C63-D771-9A571BFDD7D5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4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5476E-623C-7D78-9E56-9E6F08DF3A6C}"/>
              </a:ext>
            </a:extLst>
          </p:cNvPr>
          <p:cNvSpPr txBox="1">
            <a:spLocks/>
          </p:cNvSpPr>
          <p:nvPr/>
        </p:nvSpPr>
        <p:spPr>
          <a:xfrm>
            <a:off x="0" y="684599"/>
            <a:ext cx="9144000" cy="1038888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Vízfolyások mentén védelmi sávok kialakítása</a:t>
            </a: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6448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 err="1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Permezezési</a:t>
            </a:r>
            <a:r>
              <a:rPr lang="hu-HU" sz="2498" b="1" dirty="0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 napló</a:t>
            </a: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61358"/>
            <a:ext cx="8568952" cy="371059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elektronikus gazdálkodási napló része a permetezési napló.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„43/2010 (IV.23.) FVM rendelet a növényvédelmi tevékenységről” rendelet kimondja, hogy 30. § *  (1) Az értékesítési célra szánt növény, növényi termék előállítása, raktározása és feldolgozása során végzett növényvédő szeres kezelésekről - ideértve a csávázott vetőmag vetését is - a (3) bekezdés szerinti adattartalommal permetezési naplót vagy tartalmában annak megfelelő, a termeléshez kötött közvetlen támogatások igénybevételének szabályairól szóló miniszteri rendelet szerinti gazdálkodási naplót (a továbbiakban együtt: nyilvántartás) kell vezetni.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2023-tól a permetezési naplót elektronikusan kell a NEBIH oldalán vezetni a https://portal.nebih.gov.hu/nyitooldal oldalon.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827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 err="1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Permezezési</a:t>
            </a:r>
            <a:r>
              <a:rPr lang="hu-HU" sz="2498" b="1" dirty="0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 napló</a:t>
            </a: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61358"/>
            <a:ext cx="8568952" cy="371059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2023-ban a következő táblázat szerint kell a permetezéseket felvinni a rendszerbe: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xmlns="" id="{A334FD84-BC34-145E-B896-E06DA1A3C920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836" y="1027602"/>
            <a:ext cx="7163548" cy="320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207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0B085309-ED5E-4F68-A3CA-1A900FA0E8FA}"/>
              </a:ext>
            </a:extLst>
          </p:cNvPr>
          <p:cNvSpPr txBox="1">
            <a:spLocks/>
          </p:cNvSpPr>
          <p:nvPr/>
        </p:nvSpPr>
        <p:spPr>
          <a:xfrm>
            <a:off x="609600" y="2357264"/>
            <a:ext cx="8229600" cy="1807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5A53EA82-B1F9-A9E7-86E8-07FA1F916187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5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AA013-D3FF-CDEF-9ED8-F3A40EE88078}"/>
              </a:ext>
            </a:extLst>
          </p:cNvPr>
          <p:cNvSpPr txBox="1">
            <a:spLocks/>
          </p:cNvSpPr>
          <p:nvPr/>
        </p:nvSpPr>
        <p:spPr>
          <a:xfrm>
            <a:off x="0" y="775783"/>
            <a:ext cx="9144000" cy="78246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2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Talajművelés, a talajromlás és erózió kockázatát csökkentő talajművelés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D7C4AB85-D759-AD95-B1FB-1FC7B49C25EC}"/>
              </a:ext>
            </a:extLst>
          </p:cNvPr>
          <p:cNvSpPr txBox="1">
            <a:spLocks/>
          </p:cNvSpPr>
          <p:nvPr/>
        </p:nvSpPr>
        <p:spPr>
          <a:xfrm>
            <a:off x="0" y="1558243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hu-HU" sz="1300" dirty="0">
                <a:solidFill>
                  <a:srgbClr val="006633"/>
                </a:solidFill>
                <a:latin typeface="Titillium"/>
              </a:rPr>
              <a:t>12%-</a:t>
            </a:r>
            <a:r>
              <a:rPr lang="hu-HU" sz="1300" dirty="0" err="1">
                <a:solidFill>
                  <a:srgbClr val="006633"/>
                </a:solidFill>
                <a:latin typeface="Titillium"/>
              </a:rPr>
              <a:t>nál</a:t>
            </a:r>
            <a:r>
              <a:rPr lang="hu-HU" sz="1300" dirty="0">
                <a:solidFill>
                  <a:srgbClr val="006633"/>
                </a:solidFill>
                <a:latin typeface="Titillium"/>
              </a:rPr>
              <a:t> nagyobb lejtésű területen kapás növények - beleértve a kukoricát és a napraforgót is - termesztése, valamint az őszi káposztarepce 24 cm-nél nagyobb sortávolságon való termesztése tilos </a:t>
            </a:r>
            <a:endParaRPr lang="hu-HU" sz="1300" dirty="0">
              <a:solidFill>
                <a:srgbClr val="006633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1300" b="1" dirty="0">
                <a:solidFill>
                  <a:srgbClr val="006633"/>
                </a:solidFill>
                <a:latin typeface="Titillium"/>
              </a:rPr>
              <a:t>Kivéve: </a:t>
            </a:r>
            <a:r>
              <a:rPr lang="hu-HU" sz="1300" dirty="0">
                <a:solidFill>
                  <a:srgbClr val="006633"/>
                </a:solidFill>
                <a:latin typeface="Titillium"/>
              </a:rPr>
              <a:t>direktvetés, szintvonalas művelés és/vagy a rétegvonalakkal párhuzamos, illetve az eróziós jegyeket mutató lefolyási útvonalakon erózióvédelmi sávok  kialakítása mellett.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  <a:latin typeface="Titillium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1300" dirty="0">
                <a:solidFill>
                  <a:srgbClr val="006633"/>
                </a:solidFill>
                <a:latin typeface="Titillium"/>
              </a:rPr>
              <a:t>A tábla 12% feletti lejtésű területnek minősül abban az esetben ha: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  <a:latin typeface="Titillium"/>
            </a:endParaRPr>
          </a:p>
          <a:p>
            <a:pPr algn="just">
              <a:spcBef>
                <a:spcPts val="600"/>
              </a:spcBef>
            </a:pPr>
            <a:r>
              <a:rPr lang="hu-HU" sz="1200" b="1" dirty="0">
                <a:solidFill>
                  <a:srgbClr val="006633"/>
                </a:solidFill>
                <a:latin typeface="Titillium"/>
              </a:rPr>
              <a:t>2 hektárnál kisebb </a:t>
            </a:r>
            <a:r>
              <a:rPr lang="hu-HU" sz="1200" dirty="0">
                <a:solidFill>
                  <a:srgbClr val="006633"/>
                </a:solidFill>
                <a:latin typeface="Titillium"/>
              </a:rPr>
              <a:t>területű táblák esetében az adott tábla területének több mint 50%-a 12%-</a:t>
            </a:r>
            <a:r>
              <a:rPr lang="hu-HU" sz="1200" dirty="0" err="1">
                <a:solidFill>
                  <a:srgbClr val="006633"/>
                </a:solidFill>
                <a:latin typeface="Titillium"/>
              </a:rPr>
              <a:t>nál</a:t>
            </a:r>
            <a:r>
              <a:rPr lang="hu-HU" sz="1200" dirty="0">
                <a:solidFill>
                  <a:srgbClr val="006633"/>
                </a:solidFill>
                <a:latin typeface="Titillium"/>
              </a:rPr>
              <a:t> nagyobb lejtésű területen helyezkedik el</a:t>
            </a:r>
          </a:p>
          <a:p>
            <a:pPr algn="just">
              <a:spcBef>
                <a:spcPts val="600"/>
              </a:spcBef>
            </a:pPr>
            <a:r>
              <a:rPr lang="hu-HU" sz="1200" b="1" dirty="0">
                <a:solidFill>
                  <a:srgbClr val="006633"/>
                </a:solidFill>
                <a:latin typeface="Titillium"/>
              </a:rPr>
              <a:t>2 hektáros vagy annál nagyobb </a:t>
            </a:r>
            <a:r>
              <a:rPr lang="hu-HU" sz="1200" dirty="0">
                <a:solidFill>
                  <a:srgbClr val="006633"/>
                </a:solidFill>
                <a:latin typeface="Titillium"/>
              </a:rPr>
              <a:t>területű táblák esetében az adott táblán belül a 12%-</a:t>
            </a:r>
            <a:r>
              <a:rPr lang="hu-HU" sz="1200" dirty="0" err="1">
                <a:solidFill>
                  <a:srgbClr val="006633"/>
                </a:solidFill>
                <a:latin typeface="Titillium"/>
              </a:rPr>
              <a:t>nál</a:t>
            </a:r>
            <a:r>
              <a:rPr lang="hu-HU" sz="1200" dirty="0">
                <a:solidFill>
                  <a:srgbClr val="006633"/>
                </a:solidFill>
                <a:latin typeface="Titillium"/>
              </a:rPr>
              <a:t> nagyobb lejtésű terület nagysága meghaladja az 1 hektárt.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xmlns="" id="{8E3C3AEA-0E6F-0584-1A68-3471B17B6640}"/>
              </a:ext>
            </a:extLst>
          </p:cNvPr>
          <p:cNvCxnSpPr>
            <a:cxnSpLocks/>
          </p:cNvCxnSpPr>
          <p:nvPr/>
        </p:nvCxnSpPr>
        <p:spPr>
          <a:xfrm flipV="1">
            <a:off x="215008" y="837272"/>
            <a:ext cx="8533456" cy="3678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939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6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rgbClr val="006633"/>
                </a:solidFill>
                <a:latin typeface="Trebuchet MS" panose="020B0603020202020204" pitchFamily="34" charset="0"/>
              </a:rPr>
              <a:t>Minimális talajborítás a csupasz talaj elkerülése érdekében a legérzékenyebb időszak(ok)</a:t>
            </a:r>
            <a:r>
              <a:rPr lang="hu-HU" sz="2000" b="1" dirty="0" err="1">
                <a:solidFill>
                  <a:srgbClr val="006633"/>
                </a:solidFill>
                <a:latin typeface="Trebuchet MS" panose="020B0603020202020204" pitchFamily="34" charset="0"/>
              </a:rPr>
              <a:t>ban</a:t>
            </a:r>
            <a:r>
              <a:rPr lang="hu-HU" sz="2000" b="1" dirty="0">
                <a:solidFill>
                  <a:srgbClr val="006633"/>
                </a:solidFill>
                <a:latin typeface="Trebuchet MS" panose="020B0603020202020204" pitchFamily="34" charset="0"/>
              </a:rPr>
              <a:t> </a:t>
            </a:r>
            <a:endParaRPr lang="hu-HU" sz="2000" dirty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Talajtakarást kell biztosítani a nyári és őszi betakarítású kultúrák lekerülése után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algn="just">
              <a:spcBef>
                <a:spcPts val="600"/>
              </a:spcBef>
            </a:pPr>
            <a:r>
              <a:rPr lang="hu-HU" sz="1300" dirty="0">
                <a:solidFill>
                  <a:srgbClr val="FF0000"/>
                </a:solidFill>
                <a:latin typeface="Titillium" panose="00000500000000000000" pitchFamily="50" charset="-18"/>
              </a:rPr>
              <a:t>őszi kultúra – beleértve másodvetést - vetésével</a:t>
            </a: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, amit az előző kultúra lekerülése után az </a:t>
            </a:r>
            <a:r>
              <a:rPr lang="hu-HU" sz="1300" b="1" dirty="0" err="1">
                <a:solidFill>
                  <a:srgbClr val="006633"/>
                </a:solidFill>
                <a:latin typeface="Titillium" panose="00000500000000000000" pitchFamily="50" charset="-18"/>
              </a:rPr>
              <a:t>agronómiailag</a:t>
            </a:r>
            <a:r>
              <a:rPr lang="hu-HU" sz="1300" b="1" dirty="0">
                <a:solidFill>
                  <a:srgbClr val="006633"/>
                </a:solidFill>
                <a:latin typeface="Titillium" panose="00000500000000000000" pitchFamily="50" charset="-18"/>
              </a:rPr>
              <a:t> indokolt időn </a:t>
            </a: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belül (</a:t>
            </a:r>
            <a:r>
              <a:rPr lang="hu-HU" sz="1300" b="1" dirty="0">
                <a:solidFill>
                  <a:srgbClr val="006633"/>
                </a:solidFill>
                <a:latin typeface="Titillium" panose="00000500000000000000" pitchFamily="50" charset="-18"/>
              </a:rPr>
              <a:t>az előző növénykultúra lekerülését követő legfeljebb egy hónap</a:t>
            </a: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) el kell vetni vagy</a:t>
            </a:r>
          </a:p>
          <a:p>
            <a:pPr algn="just">
              <a:spcBef>
                <a:spcPts val="600"/>
              </a:spcBef>
            </a:pP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amennyiben a nyári betakarítású kultúra lekerülése és az őszi kultúra elvetése között </a:t>
            </a:r>
            <a:r>
              <a:rPr lang="hu-HU" sz="1300" dirty="0">
                <a:solidFill>
                  <a:srgbClr val="FF0000"/>
                </a:solidFill>
                <a:latin typeface="Titillium" panose="00000500000000000000" pitchFamily="50" charset="-18"/>
              </a:rPr>
              <a:t>egy hónapnál több idő telik el, úgy az </a:t>
            </a:r>
            <a:r>
              <a:rPr lang="hu-HU" sz="1300" dirty="0" err="1">
                <a:solidFill>
                  <a:srgbClr val="FF0000"/>
                </a:solidFill>
                <a:latin typeface="Titillium" panose="00000500000000000000" pitchFamily="50" charset="-18"/>
              </a:rPr>
              <a:t>agronómiailag</a:t>
            </a:r>
            <a:r>
              <a:rPr lang="hu-HU" sz="1300" dirty="0">
                <a:solidFill>
                  <a:srgbClr val="FF0000"/>
                </a:solidFill>
                <a:latin typeface="Titillium" panose="00000500000000000000" pitchFamily="50" charset="-18"/>
              </a:rPr>
              <a:t> indokolt időn felüli periódusban a tarló fenntartásával vagy másodvetéssel</a:t>
            </a:r>
            <a:endParaRPr lang="hu-HU" sz="13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algn="just">
              <a:spcBef>
                <a:spcPts val="600"/>
              </a:spcBef>
            </a:pP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a </a:t>
            </a:r>
            <a:r>
              <a:rPr lang="hu-HU" sz="1300" dirty="0">
                <a:solidFill>
                  <a:srgbClr val="FF0000"/>
                </a:solidFill>
                <a:latin typeface="Titillium" panose="00000500000000000000" pitchFamily="50" charset="-18"/>
              </a:rPr>
              <a:t>tarló szeptember 30-áig történő megőrzésével</a:t>
            </a:r>
            <a:r>
              <a:rPr lang="hu-HU" sz="1300" dirty="0">
                <a:solidFill>
                  <a:srgbClr val="006633"/>
                </a:solidFill>
                <a:latin typeface="Titillium" panose="00000500000000000000" pitchFamily="50" charset="-18"/>
              </a:rPr>
              <a:t>, azzal, hogy tarlóval borított területen legfeljebb sekély tarlóhántás és ápolás végezhető;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5115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6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rgbClr val="006633"/>
                </a:solidFill>
                <a:latin typeface="Trebuchet MS" panose="020B0603020202020204" pitchFamily="34" charset="0"/>
              </a:rPr>
              <a:t>Minimális talajborítás a csupasz talaj elkerülése érdekében a legérzékenyebb időszak(ok)</a:t>
            </a:r>
            <a:r>
              <a:rPr lang="hu-HU" sz="2000" b="1" dirty="0" err="1">
                <a:solidFill>
                  <a:srgbClr val="006633"/>
                </a:solidFill>
                <a:latin typeface="Trebuchet MS" panose="020B0603020202020204" pitchFamily="34" charset="0"/>
              </a:rPr>
              <a:t>ban</a:t>
            </a:r>
            <a:r>
              <a:rPr lang="hu-HU" sz="2000" b="1" dirty="0">
                <a:solidFill>
                  <a:srgbClr val="006633"/>
                </a:solidFill>
                <a:latin typeface="Trebuchet MS" panose="020B0603020202020204" pitchFamily="34" charset="0"/>
              </a:rPr>
              <a:t> </a:t>
            </a:r>
            <a:endParaRPr lang="hu-HU" sz="2000" dirty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FCD718E-CA90-4494-2340-42CC4B870827}"/>
              </a:ext>
            </a:extLst>
          </p:cNvPr>
          <p:cNvSpPr txBox="1"/>
          <p:nvPr/>
        </p:nvSpPr>
        <p:spPr>
          <a:xfrm>
            <a:off x="215008" y="1862712"/>
            <a:ext cx="5077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A 12% feletti lejtőn található ültetvények esetében legalább </a:t>
            </a:r>
            <a:r>
              <a:rPr lang="hu-HU" sz="1600" b="1" dirty="0" err="1">
                <a:solidFill>
                  <a:srgbClr val="006633"/>
                </a:solidFill>
                <a:latin typeface="Titillium" panose="00000500000000000000" pitchFamily="50" charset="-18"/>
              </a:rPr>
              <a:t>mulcsozással</a:t>
            </a: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 vagy egynyári növények vetésével gondoskodni kell a sorközök talajtakarásáról</a:t>
            </a: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. </a:t>
            </a:r>
          </a:p>
          <a:p>
            <a:pPr marL="0" indent="0" algn="just">
              <a:buNone/>
            </a:pPr>
            <a:endParaRPr lang="hu-HU" sz="1600" b="1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Minden ültetvény esetében az ültetvény kivágását követően, amennyiben a gazdálkodó újra kívánja telepíteni, a kivágás és az </a:t>
            </a:r>
            <a:r>
              <a:rPr lang="hu-HU" sz="1600" b="1" dirty="0" err="1">
                <a:solidFill>
                  <a:srgbClr val="006633"/>
                </a:solidFill>
                <a:latin typeface="Titillium" panose="00000500000000000000" pitchFamily="50" charset="-18"/>
              </a:rPr>
              <a:t>újratelepítés</a:t>
            </a: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 közötti időszakban – </a:t>
            </a:r>
            <a:r>
              <a:rPr lang="hu-HU" sz="1600" b="1" dirty="0" err="1">
                <a:solidFill>
                  <a:srgbClr val="FF0000"/>
                </a:solidFill>
                <a:latin typeface="Titillium" panose="00000500000000000000" pitchFamily="50" charset="-18"/>
              </a:rPr>
              <a:t>agronómiailag</a:t>
            </a:r>
            <a:r>
              <a:rPr lang="hu-HU" sz="1600" b="1" dirty="0">
                <a:solidFill>
                  <a:srgbClr val="FF0000"/>
                </a:solidFill>
                <a:latin typeface="Titillium" panose="00000500000000000000" pitchFamily="50" charset="-18"/>
              </a:rPr>
              <a:t> indokolt idő figyelembe vételével - a területen biztosítani kell a talajtakarást</a:t>
            </a:r>
          </a:p>
        </p:txBody>
      </p:sp>
      <p:pic>
        <p:nvPicPr>
          <p:cNvPr id="8" name="Kép helye 4">
            <a:extLst>
              <a:ext uri="{FF2B5EF4-FFF2-40B4-BE49-F238E27FC236}">
                <a16:creationId xmlns:a16="http://schemas.microsoft.com/office/drawing/2014/main" xmlns="" id="{130DE29D-8887-9466-F303-E6E1A6D273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0837" r="10837"/>
          <a:stretch>
            <a:fillRect/>
          </a:stretch>
        </p:blipFill>
        <p:spPr>
          <a:xfrm>
            <a:off x="5507088" y="1949104"/>
            <a:ext cx="3271639" cy="2088496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AAA5357C-4A7A-92C4-196C-DBD4DC5D3228}"/>
              </a:ext>
            </a:extLst>
          </p:cNvPr>
          <p:cNvCxnSpPr>
            <a:cxnSpLocks/>
          </p:cNvCxnSpPr>
          <p:nvPr/>
        </p:nvCxnSpPr>
        <p:spPr>
          <a:xfrm>
            <a:off x="215008" y="2859782"/>
            <a:ext cx="0" cy="1224136"/>
          </a:xfrm>
          <a:prstGeom prst="line">
            <a:avLst/>
          </a:prstGeom>
          <a:ln w="25400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359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1950"/>
            <a:ext cx="7267575" cy="7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Szántóföldi vetésváltás, kivéve a víz alatt álló kultúrákat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FCD718E-CA90-4494-2340-42CC4B870827}"/>
              </a:ext>
            </a:extLst>
          </p:cNvPr>
          <p:cNvSpPr txBox="1"/>
          <p:nvPr/>
        </p:nvSpPr>
        <p:spPr>
          <a:xfrm>
            <a:off x="215008" y="1862712"/>
            <a:ext cx="87139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Főszabály az éves vetésváltás a mezőgazdasági üzem teljes szántóterületén, amely azonban másodvetéssel feloldható.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6633"/>
                </a:solidFill>
                <a:latin typeface="Titillium Lt" panose="00000300000000000000" pitchFamily="50" charset="-18"/>
              </a:rPr>
              <a:t>A másodvetésnek (</a:t>
            </a:r>
            <a:r>
              <a:rPr lang="hu-HU" b="1" dirty="0" err="1">
                <a:solidFill>
                  <a:srgbClr val="006633"/>
                </a:solidFill>
                <a:latin typeface="Titillium Lt" panose="00000300000000000000" pitchFamily="50" charset="-18"/>
              </a:rPr>
              <a:t>agronómiailag</a:t>
            </a:r>
            <a:r>
              <a:rPr lang="hu-HU" b="1" dirty="0">
                <a:solidFill>
                  <a:srgbClr val="006633"/>
                </a:solidFill>
                <a:latin typeface="Titillium Lt" panose="00000300000000000000" pitchFamily="50" charset="-18"/>
              </a:rPr>
              <a:t> indokolt idő betartása!) a megelőző és az utána következő főnövénytől is eltérő növénycsaládba kell tartoznia (vonatkozik a keverékek minden komponensére!)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6633"/>
                </a:solidFill>
                <a:latin typeface="Titillium Lt" panose="00000300000000000000" pitchFamily="50" charset="-18"/>
              </a:rPr>
              <a:t>Ugyanazon nemzettségbe tartozó növények tavaszi és őszi változata által a vetésváltás nem teljesül (búza)</a:t>
            </a:r>
            <a:endParaRPr lang="hu-HU" sz="1600" b="1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Titillium" panose="00000500000000000000" pitchFamily="50" charset="-18"/>
              </a:rPr>
              <a:t>A rendszerben rugalmasságot ad, hogy egy naptári évben elegendő az adott gazdaság szántóföldi területének legalább 1/3-ad részén (33,33%-án) az előző évhez képest más növénykultúrát termeszteni. A minden egyes táblát magában foglaló vetésváltásnak így legfeljebb 3 év alatt kell megtörténnie.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Szántóföldi vetésváltás, kivéve a víz alatt álló kultúrákat</a:t>
            </a: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Főszabálynak való megfelelés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073F73B-0BCF-6750-5DC3-FC408A814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88" y="1772650"/>
            <a:ext cx="7267575" cy="25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46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Szántóföldi vetésváltás, kivéve a víz alatt álló kultúrákat</a:t>
            </a: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Vetésváltás teljesítése másodvetéssel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xmlns="" id="{5E2F2F7A-6DF5-C7DD-6C5F-5B38EEF3E965}"/>
              </a:ext>
            </a:extLst>
          </p:cNvPr>
          <p:cNvGrpSpPr/>
          <p:nvPr/>
        </p:nvGrpSpPr>
        <p:grpSpPr>
          <a:xfrm>
            <a:off x="395536" y="1835740"/>
            <a:ext cx="5724310" cy="1901352"/>
            <a:chOff x="989564" y="1370253"/>
            <a:chExt cx="6799197" cy="2401646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xmlns="" id="{43F3E582-73B8-3B27-F432-ED3BC25A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565" y="1634939"/>
              <a:ext cx="701223" cy="1822076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xmlns="" id="{FB24BF9F-4CF1-F25B-A354-D2FCD54F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564" y="1370253"/>
              <a:ext cx="701223" cy="206242"/>
            </a:xfrm>
            <a:prstGeom prst="rect">
              <a:avLst/>
            </a:prstGeom>
          </p:spPr>
        </p:pic>
        <p:pic>
          <p:nvPicPr>
            <p:cNvPr id="12" name="Kép 11">
              <a:extLst>
                <a:ext uri="{FF2B5EF4-FFF2-40B4-BE49-F238E27FC236}">
                  <a16:creationId xmlns:a16="http://schemas.microsoft.com/office/drawing/2014/main" xmlns="" id="{0085DC85-1E6C-6803-AC9E-29AFFD309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369" y="1370253"/>
              <a:ext cx="667310" cy="206242"/>
            </a:xfrm>
            <a:prstGeom prst="rect">
              <a:avLst/>
            </a:prstGeom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xmlns="" id="{179A9173-CB90-83F1-971B-DC567A711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9734" y="1370253"/>
              <a:ext cx="701222" cy="206242"/>
            </a:xfrm>
            <a:prstGeom prst="rect">
              <a:avLst/>
            </a:prstGeom>
          </p:spPr>
        </p:pic>
        <p:pic>
          <p:nvPicPr>
            <p:cNvPr id="14" name="Kép 13">
              <a:extLst>
                <a:ext uri="{FF2B5EF4-FFF2-40B4-BE49-F238E27FC236}">
                  <a16:creationId xmlns:a16="http://schemas.microsoft.com/office/drawing/2014/main" xmlns="" id="{DCB8369A-066C-06B9-1689-B573304DA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2174" y="1373856"/>
              <a:ext cx="701222" cy="206242"/>
            </a:xfrm>
            <a:prstGeom prst="rect">
              <a:avLst/>
            </a:prstGeom>
          </p:spPr>
        </p:pic>
        <p:pic>
          <p:nvPicPr>
            <p:cNvPr id="15" name="Kép 14">
              <a:extLst>
                <a:ext uri="{FF2B5EF4-FFF2-40B4-BE49-F238E27FC236}">
                  <a16:creationId xmlns:a16="http://schemas.microsoft.com/office/drawing/2014/main" xmlns="" id="{8A679BCC-CFA1-2041-C414-53253F7D4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7539" y="1370253"/>
              <a:ext cx="701222" cy="189675"/>
            </a:xfrm>
            <a:prstGeom prst="rect">
              <a:avLst/>
            </a:prstGeom>
          </p:spPr>
        </p:pic>
        <p:pic>
          <p:nvPicPr>
            <p:cNvPr id="16" name="Kép 15">
              <a:extLst>
                <a:ext uri="{FF2B5EF4-FFF2-40B4-BE49-F238E27FC236}">
                  <a16:creationId xmlns:a16="http://schemas.microsoft.com/office/drawing/2014/main" xmlns="" id="{3A868114-0F58-C6E2-6156-0214E25B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7413" y="1634939"/>
              <a:ext cx="701223" cy="1822076"/>
            </a:xfrm>
            <a:prstGeom prst="rect">
              <a:avLst/>
            </a:prstGeom>
          </p:spPr>
        </p:pic>
        <p:pic>
          <p:nvPicPr>
            <p:cNvPr id="17" name="Kép 16">
              <a:extLst>
                <a:ext uri="{FF2B5EF4-FFF2-40B4-BE49-F238E27FC236}">
                  <a16:creationId xmlns:a16="http://schemas.microsoft.com/office/drawing/2014/main" xmlns="" id="{48F527D8-F799-CE04-7FFA-00E6C740F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2217" y="1634939"/>
              <a:ext cx="701223" cy="1822076"/>
            </a:xfrm>
            <a:prstGeom prst="rect">
              <a:avLst/>
            </a:prstGeom>
          </p:spPr>
        </p:pic>
        <p:pic>
          <p:nvPicPr>
            <p:cNvPr id="18" name="Kép 17">
              <a:extLst>
                <a:ext uri="{FF2B5EF4-FFF2-40B4-BE49-F238E27FC236}">
                  <a16:creationId xmlns:a16="http://schemas.microsoft.com/office/drawing/2014/main" xmlns="" id="{783C5DA5-9135-A113-1A76-0BA13212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1348" y="1634938"/>
              <a:ext cx="773702" cy="2136961"/>
            </a:xfrm>
            <a:prstGeom prst="rect">
              <a:avLst/>
            </a:prstGeom>
          </p:spPr>
        </p:pic>
        <p:pic>
          <p:nvPicPr>
            <p:cNvPr id="19" name="Kép 18">
              <a:extLst>
                <a:ext uri="{FF2B5EF4-FFF2-40B4-BE49-F238E27FC236}">
                  <a16:creationId xmlns:a16="http://schemas.microsoft.com/office/drawing/2014/main" xmlns="" id="{37CEB63C-4E57-D130-DBD7-209A90B88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20999" y="1634938"/>
              <a:ext cx="773702" cy="2136961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xmlns="" id="{EA55BD84-ACED-5822-C4D9-9B0DF6CB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50956" y="1634938"/>
              <a:ext cx="773702" cy="2136961"/>
            </a:xfrm>
            <a:prstGeom prst="rect">
              <a:avLst/>
            </a:prstGeom>
          </p:spPr>
        </p:pic>
        <p:pic>
          <p:nvPicPr>
            <p:cNvPr id="21" name="Kép 20">
              <a:extLst>
                <a:ext uri="{FF2B5EF4-FFF2-40B4-BE49-F238E27FC236}">
                  <a16:creationId xmlns:a16="http://schemas.microsoft.com/office/drawing/2014/main" xmlns="" id="{626AB328-BA12-F596-8CCC-CDAD8F05A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174" y="1634939"/>
              <a:ext cx="701223" cy="1822076"/>
            </a:xfrm>
            <a:prstGeom prst="rect">
              <a:avLst/>
            </a:prstGeom>
          </p:spPr>
        </p:pic>
        <p:pic>
          <p:nvPicPr>
            <p:cNvPr id="22" name="Kép 21">
              <a:extLst>
                <a:ext uri="{FF2B5EF4-FFF2-40B4-BE49-F238E27FC236}">
                  <a16:creationId xmlns:a16="http://schemas.microsoft.com/office/drawing/2014/main" xmlns="" id="{8C49EB1C-E5C4-6774-4FD1-10EF58C0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80913" y="1634937"/>
              <a:ext cx="773702" cy="2136961"/>
            </a:xfrm>
            <a:prstGeom prst="rect">
              <a:avLst/>
            </a:prstGeom>
          </p:spPr>
        </p:pic>
        <p:pic>
          <p:nvPicPr>
            <p:cNvPr id="23" name="Kép 22">
              <a:extLst>
                <a:ext uri="{FF2B5EF4-FFF2-40B4-BE49-F238E27FC236}">
                  <a16:creationId xmlns:a16="http://schemas.microsoft.com/office/drawing/2014/main" xmlns="" id="{F518705D-C222-BE61-A268-04FFBDA9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538" y="1634937"/>
              <a:ext cx="701223" cy="1822076"/>
            </a:xfrm>
            <a:prstGeom prst="rect">
              <a:avLst/>
            </a:prstGeom>
          </p:spPr>
        </p:pic>
      </p:grpSp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483B47A6-CC97-E3A9-610A-D85E422CD6E3}"/>
              </a:ext>
            </a:extLst>
          </p:cNvPr>
          <p:cNvSpPr txBox="1"/>
          <p:nvPr/>
        </p:nvSpPr>
        <p:spPr>
          <a:xfrm>
            <a:off x="6224249" y="2849164"/>
            <a:ext cx="2763857" cy="12772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bg1"/>
                </a:solidFill>
                <a:latin typeface="Titillium" panose="00000500000000000000" pitchFamily="50" charset="-18"/>
              </a:rPr>
              <a:t>Egységes kérelemben bejelentésre kerül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bg1"/>
                </a:solidFill>
                <a:latin typeface="Titillium" panose="00000500000000000000" pitchFamily="50" charset="-18"/>
              </a:rPr>
              <a:t>Október 31.-ig elvetésre kerül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bg1"/>
                </a:solidFill>
                <a:latin typeface="Titillium" panose="00000500000000000000" pitchFamily="50" charset="-18"/>
              </a:rPr>
              <a:t>Az elvetés után 15 nappal bejelentésre kerül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bg1"/>
                </a:solidFill>
                <a:latin typeface="Titillium" panose="00000500000000000000" pitchFamily="50" charset="-18"/>
              </a:rPr>
              <a:t>Minimum 60 napig a területen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bg1"/>
                </a:solidFill>
                <a:latin typeface="Titillium" panose="00000500000000000000" pitchFamily="50" charset="-18"/>
              </a:rPr>
              <a:t>Bedolgozásra kerül </a:t>
            </a:r>
          </a:p>
        </p:txBody>
      </p:sp>
    </p:spTree>
    <p:extLst>
      <p:ext uri="{BB962C8B-B14F-4D97-AF65-F5344CB8AC3E}">
        <p14:creationId xmlns:p14="http://schemas.microsoft.com/office/powerpoint/2010/main" xmlns="" val="352872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Szántóföldi vetésváltás, kivéve a víz alatt álló kultúrákat</a:t>
            </a: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Vetésváltásban alkalmazható 1/3 rész rugalmasság </a:t>
            </a:r>
            <a:endParaRPr lang="en-US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xmlns="" id="{6873EB7B-1505-8F85-939D-1B1C02BD4439}"/>
              </a:ext>
            </a:extLst>
          </p:cNvPr>
          <p:cNvGrpSpPr/>
          <p:nvPr/>
        </p:nvGrpSpPr>
        <p:grpSpPr>
          <a:xfrm>
            <a:off x="990978" y="1800539"/>
            <a:ext cx="7267575" cy="2355387"/>
            <a:chOff x="1000125" y="1617929"/>
            <a:chExt cx="7211685" cy="2499865"/>
          </a:xfrm>
        </p:grpSpPr>
        <p:pic>
          <p:nvPicPr>
            <p:cNvPr id="25" name="Kép 24">
              <a:extLst>
                <a:ext uri="{FF2B5EF4-FFF2-40B4-BE49-F238E27FC236}">
                  <a16:creationId xmlns:a16="http://schemas.microsoft.com/office/drawing/2014/main" xmlns="" id="{75E9FFEB-6178-3511-5B76-E19B6FAAE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25" y="2292724"/>
              <a:ext cx="701223" cy="1822076"/>
            </a:xfrm>
            <a:prstGeom prst="rect">
              <a:avLst/>
            </a:prstGeom>
          </p:spPr>
        </p:pic>
        <p:pic>
          <p:nvPicPr>
            <p:cNvPr id="26" name="Kép 25">
              <a:extLst>
                <a:ext uri="{FF2B5EF4-FFF2-40B4-BE49-F238E27FC236}">
                  <a16:creationId xmlns:a16="http://schemas.microsoft.com/office/drawing/2014/main" xmlns="" id="{CDAB71E7-CF37-E16F-5614-ACE04E54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9349" y="2292725"/>
              <a:ext cx="689131" cy="1822076"/>
            </a:xfrm>
            <a:prstGeom prst="rect">
              <a:avLst/>
            </a:prstGeom>
          </p:spPr>
        </p:pic>
        <p:pic>
          <p:nvPicPr>
            <p:cNvPr id="27" name="Kép 26">
              <a:extLst>
                <a:ext uri="{FF2B5EF4-FFF2-40B4-BE49-F238E27FC236}">
                  <a16:creationId xmlns:a16="http://schemas.microsoft.com/office/drawing/2014/main" xmlns="" id="{20FBE2B1-1C21-8D3B-0D1E-D4BFE73F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1348" y="2292724"/>
              <a:ext cx="701223" cy="1822076"/>
            </a:xfrm>
            <a:prstGeom prst="rect">
              <a:avLst/>
            </a:prstGeom>
          </p:spPr>
        </p:pic>
        <p:pic>
          <p:nvPicPr>
            <p:cNvPr id="28" name="Kép 27">
              <a:extLst>
                <a:ext uri="{FF2B5EF4-FFF2-40B4-BE49-F238E27FC236}">
                  <a16:creationId xmlns:a16="http://schemas.microsoft.com/office/drawing/2014/main" xmlns="" id="{351FDED0-0C3D-1C8E-588D-3AA5EAB5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125" y="2013976"/>
              <a:ext cx="2088355" cy="268662"/>
            </a:xfrm>
            <a:prstGeom prst="rect">
              <a:avLst/>
            </a:prstGeom>
          </p:spPr>
        </p:pic>
        <p:pic>
          <p:nvPicPr>
            <p:cNvPr id="29" name="Kép 28">
              <a:extLst>
                <a:ext uri="{FF2B5EF4-FFF2-40B4-BE49-F238E27FC236}">
                  <a16:creationId xmlns:a16="http://schemas.microsoft.com/office/drawing/2014/main" xmlns="" id="{2BC098E4-FEF0-DBAE-D65D-D4FC9528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2654" y="2292724"/>
              <a:ext cx="701223" cy="1822076"/>
            </a:xfrm>
            <a:prstGeom prst="rect">
              <a:avLst/>
            </a:prstGeom>
          </p:spPr>
        </p:pic>
        <p:pic>
          <p:nvPicPr>
            <p:cNvPr id="30" name="Kép 29">
              <a:extLst>
                <a:ext uri="{FF2B5EF4-FFF2-40B4-BE49-F238E27FC236}">
                  <a16:creationId xmlns:a16="http://schemas.microsoft.com/office/drawing/2014/main" xmlns="" id="{9073B2C0-5DE3-002A-CF5F-F63AB89A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8959" y="2295718"/>
              <a:ext cx="689131" cy="1822076"/>
            </a:xfrm>
            <a:prstGeom prst="rect">
              <a:avLst/>
            </a:prstGeom>
          </p:spPr>
        </p:pic>
        <p:pic>
          <p:nvPicPr>
            <p:cNvPr id="31" name="Kép 30">
              <a:extLst>
                <a:ext uri="{FF2B5EF4-FFF2-40B4-BE49-F238E27FC236}">
                  <a16:creationId xmlns:a16="http://schemas.microsoft.com/office/drawing/2014/main" xmlns="" id="{856243D4-5F6B-1E9E-67A1-CAA5EE53B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7546" y="2292724"/>
              <a:ext cx="701223" cy="1822076"/>
            </a:xfrm>
            <a:prstGeom prst="rect">
              <a:avLst/>
            </a:prstGeom>
          </p:spPr>
        </p:pic>
        <p:pic>
          <p:nvPicPr>
            <p:cNvPr id="32" name="Kép 31">
              <a:extLst>
                <a:ext uri="{FF2B5EF4-FFF2-40B4-BE49-F238E27FC236}">
                  <a16:creationId xmlns:a16="http://schemas.microsoft.com/office/drawing/2014/main" xmlns="" id="{CBF4DDEA-0BE9-2B64-E798-60E8BEF3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0415" y="2013976"/>
              <a:ext cx="2088354" cy="268662"/>
            </a:xfrm>
            <a:prstGeom prst="rect">
              <a:avLst/>
            </a:prstGeom>
          </p:spPr>
        </p:pic>
        <p:pic>
          <p:nvPicPr>
            <p:cNvPr id="33" name="Kép 32">
              <a:extLst>
                <a:ext uri="{FF2B5EF4-FFF2-40B4-BE49-F238E27FC236}">
                  <a16:creationId xmlns:a16="http://schemas.microsoft.com/office/drawing/2014/main" xmlns="" id="{013C66E6-DD75-6B0B-6B5F-6D014F716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587" y="2282638"/>
              <a:ext cx="701223" cy="1822076"/>
            </a:xfrm>
            <a:prstGeom prst="rect">
              <a:avLst/>
            </a:prstGeom>
          </p:spPr>
        </p:pic>
        <p:pic>
          <p:nvPicPr>
            <p:cNvPr id="34" name="Kép 33">
              <a:extLst>
                <a:ext uri="{FF2B5EF4-FFF2-40B4-BE49-F238E27FC236}">
                  <a16:creationId xmlns:a16="http://schemas.microsoft.com/office/drawing/2014/main" xmlns="" id="{EC53C128-4C45-7236-A231-35371306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233" y="2282638"/>
              <a:ext cx="689131" cy="1822076"/>
            </a:xfrm>
            <a:prstGeom prst="rect">
              <a:avLst/>
            </a:prstGeom>
          </p:spPr>
        </p:pic>
        <p:pic>
          <p:nvPicPr>
            <p:cNvPr id="35" name="Kép 34">
              <a:extLst>
                <a:ext uri="{FF2B5EF4-FFF2-40B4-BE49-F238E27FC236}">
                  <a16:creationId xmlns:a16="http://schemas.microsoft.com/office/drawing/2014/main" xmlns="" id="{C7DC3900-57DC-747D-E297-F2C25673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9364" y="2282638"/>
              <a:ext cx="701223" cy="1822076"/>
            </a:xfrm>
            <a:prstGeom prst="rect">
              <a:avLst/>
            </a:prstGeom>
          </p:spPr>
        </p:pic>
        <p:pic>
          <p:nvPicPr>
            <p:cNvPr id="36" name="Kép 35">
              <a:extLst>
                <a:ext uri="{FF2B5EF4-FFF2-40B4-BE49-F238E27FC236}">
                  <a16:creationId xmlns:a16="http://schemas.microsoft.com/office/drawing/2014/main" xmlns="" id="{062E239F-ABCA-089C-CAF7-FE4E10257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4187" y="2013976"/>
              <a:ext cx="2097623" cy="268662"/>
            </a:xfrm>
            <a:prstGeom prst="rect">
              <a:avLst/>
            </a:prstGeom>
          </p:spPr>
        </p:pic>
        <p:sp>
          <p:nvSpPr>
            <p:cNvPr id="37" name="Szöveg helye 2">
              <a:extLst>
                <a:ext uri="{FF2B5EF4-FFF2-40B4-BE49-F238E27FC236}">
                  <a16:creationId xmlns:a16="http://schemas.microsoft.com/office/drawing/2014/main" xmlns="" id="{D48B64AD-0745-5537-4AC0-E81E54D8F1C3}"/>
                </a:ext>
              </a:extLst>
            </p:cNvPr>
            <p:cNvSpPr txBox="1">
              <a:spLocks/>
            </p:cNvSpPr>
            <p:nvPr/>
          </p:nvSpPr>
          <p:spPr>
            <a:xfrm>
              <a:off x="1091250" y="1617931"/>
              <a:ext cx="2034770" cy="79208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hu-HU" sz="1600" kern="1200" dirty="0" smtClean="0">
                  <a:solidFill>
                    <a:srgbClr val="006633"/>
                  </a:solidFill>
                  <a:latin typeface="Titillium" panose="00000500000000000000" pitchFamily="50" charset="-18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/>
                <a:t>Üzemméret 100 hektár </a:t>
              </a:r>
            </a:p>
          </p:txBody>
        </p:sp>
        <p:sp>
          <p:nvSpPr>
            <p:cNvPr id="38" name="Szöveg helye 2">
              <a:extLst>
                <a:ext uri="{FF2B5EF4-FFF2-40B4-BE49-F238E27FC236}">
                  <a16:creationId xmlns:a16="http://schemas.microsoft.com/office/drawing/2014/main" xmlns="" id="{FA373F69-EA17-9653-2CFE-853DBF2F8D5A}"/>
                </a:ext>
              </a:extLst>
            </p:cNvPr>
            <p:cNvSpPr txBox="1">
              <a:spLocks/>
            </p:cNvSpPr>
            <p:nvPr/>
          </p:nvSpPr>
          <p:spPr>
            <a:xfrm>
              <a:off x="3540536" y="1617930"/>
              <a:ext cx="2034770" cy="79208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hu-HU" sz="1600" kern="1200" dirty="0" smtClean="0">
                  <a:solidFill>
                    <a:srgbClr val="006633"/>
                  </a:solidFill>
                  <a:latin typeface="Titillium" panose="00000500000000000000" pitchFamily="50" charset="-18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/>
                <a:t>Üzemméret 100 hektár </a:t>
              </a:r>
            </a:p>
          </p:txBody>
        </p:sp>
        <p:sp>
          <p:nvSpPr>
            <p:cNvPr id="39" name="Szöveg helye 2">
              <a:extLst>
                <a:ext uri="{FF2B5EF4-FFF2-40B4-BE49-F238E27FC236}">
                  <a16:creationId xmlns:a16="http://schemas.microsoft.com/office/drawing/2014/main" xmlns="" id="{0DC23EC2-33BC-96D8-0D07-FFE078C3A383}"/>
                </a:ext>
              </a:extLst>
            </p:cNvPr>
            <p:cNvSpPr txBox="1">
              <a:spLocks/>
            </p:cNvSpPr>
            <p:nvPr/>
          </p:nvSpPr>
          <p:spPr>
            <a:xfrm>
              <a:off x="6109105" y="1617929"/>
              <a:ext cx="2034770" cy="79208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hu-HU" sz="1600" kern="1200" dirty="0" smtClean="0">
                  <a:solidFill>
                    <a:srgbClr val="006633"/>
                  </a:solidFill>
                  <a:latin typeface="Titillium" panose="00000500000000000000" pitchFamily="50" charset="-18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 smtClean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hu-HU" sz="1600" kern="1200" dirty="0">
                  <a:solidFill>
                    <a:srgbClr val="006633"/>
                  </a:solidFill>
                  <a:latin typeface="Titillium Lt" panose="00000400000000000000" pitchFamily="50" charset="-18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/>
                <a:t>Üzemméret 100 hektár </a:t>
              </a:r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xmlns="" id="{AB64DFF7-99F2-C8FE-1B7A-55FEA42CBE88}"/>
                </a:ext>
              </a:extLst>
            </p:cNvPr>
            <p:cNvSpPr txBox="1"/>
            <p:nvPr/>
          </p:nvSpPr>
          <p:spPr>
            <a:xfrm>
              <a:off x="1055376" y="2352869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xmlns="" id="{4FA8BA79-268E-6130-9BF3-920DC941A3D4}"/>
                </a:ext>
              </a:extLst>
            </p:cNvPr>
            <p:cNvSpPr txBox="1"/>
            <p:nvPr/>
          </p:nvSpPr>
          <p:spPr>
            <a:xfrm>
              <a:off x="1759431" y="2343734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xmlns="" id="{6DDE64F0-050B-E64C-3E5B-D394C6EDA1F8}"/>
                </a:ext>
              </a:extLst>
            </p:cNvPr>
            <p:cNvSpPr txBox="1"/>
            <p:nvPr/>
          </p:nvSpPr>
          <p:spPr>
            <a:xfrm>
              <a:off x="2438366" y="2363172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xmlns="" id="{C8BDD54A-BB3E-9A3F-D47A-EFCA64AB3F3D}"/>
                </a:ext>
              </a:extLst>
            </p:cNvPr>
            <p:cNvSpPr txBox="1"/>
            <p:nvPr/>
          </p:nvSpPr>
          <p:spPr>
            <a:xfrm>
              <a:off x="3578971" y="2352869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xmlns="" id="{019645CE-F9C4-45CE-7E31-A1D6324A9836}"/>
                </a:ext>
              </a:extLst>
            </p:cNvPr>
            <p:cNvSpPr txBox="1"/>
            <p:nvPr/>
          </p:nvSpPr>
          <p:spPr>
            <a:xfrm>
              <a:off x="4284258" y="2363172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xmlns="" id="{E2F345EC-1215-9AB4-823A-023CE635EB86}"/>
                </a:ext>
              </a:extLst>
            </p:cNvPr>
            <p:cNvSpPr txBox="1"/>
            <p:nvPr/>
          </p:nvSpPr>
          <p:spPr>
            <a:xfrm>
              <a:off x="4940182" y="2352869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6" name="Szövegdoboz 45">
              <a:extLst>
                <a:ext uri="{FF2B5EF4-FFF2-40B4-BE49-F238E27FC236}">
                  <a16:creationId xmlns:a16="http://schemas.microsoft.com/office/drawing/2014/main" xmlns="" id="{505F306D-0B2B-07A4-FC7B-D55E0B8961B8}"/>
                </a:ext>
              </a:extLst>
            </p:cNvPr>
            <p:cNvSpPr txBox="1"/>
            <p:nvPr/>
          </p:nvSpPr>
          <p:spPr>
            <a:xfrm>
              <a:off x="6176076" y="2343734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xmlns="" id="{1F407CB8-0D53-0F8D-CA4C-21DD9DD0FE05}"/>
                </a:ext>
              </a:extLst>
            </p:cNvPr>
            <p:cNvSpPr txBox="1"/>
            <p:nvPr/>
          </p:nvSpPr>
          <p:spPr>
            <a:xfrm>
              <a:off x="6860139" y="2343734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xmlns="" id="{8DCB53F1-BEAE-4E13-17D5-AA0D23766664}"/>
                </a:ext>
              </a:extLst>
            </p:cNvPr>
            <p:cNvSpPr txBox="1"/>
            <p:nvPr/>
          </p:nvSpPr>
          <p:spPr>
            <a:xfrm>
              <a:off x="7563114" y="2343733"/>
              <a:ext cx="596167" cy="2188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000" b="1" dirty="0">
                  <a:solidFill>
                    <a:srgbClr val="FF0000"/>
                  </a:solidFill>
                  <a:latin typeface="Titillium" panose="00000500000000000000" pitchFamily="50" charset="-18"/>
                </a:rPr>
                <a:t>33 hektár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723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707886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Vetésváltás alóli kivételek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xmlns="" id="{9A375705-7CC6-964A-BCCD-AA9BFC62FFD7}"/>
              </a:ext>
            </a:extLst>
          </p:cNvPr>
          <p:cNvSpPr txBox="1">
            <a:spLocks/>
          </p:cNvSpPr>
          <p:nvPr/>
        </p:nvSpPr>
        <p:spPr>
          <a:xfrm>
            <a:off x="320910" y="1623622"/>
            <a:ext cx="8280920" cy="23042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rgbClr val="FF0000"/>
                </a:solidFill>
              </a:rPr>
              <a:t>A 10 hektárnál kevesebb szántót művelő gazdaságok</a:t>
            </a:r>
            <a:r>
              <a:rPr lang="hu-HU" sz="1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/>
              <a:t>Azok a gazdaságok, ahol </a:t>
            </a:r>
            <a:r>
              <a:rPr lang="hu-HU" sz="1300" b="1" dirty="0"/>
              <a:t>a támogatható mezőgazdasági </a:t>
            </a:r>
            <a:r>
              <a:rPr lang="hu-HU" sz="1300" dirty="0"/>
              <a:t>terület több mint 75 %-a állandó gyepterület vagy vízzel elárasztott növények termesztésére vagy ezek kombinációjára használják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/>
              <a:t>Azok a gazdaságok, ahol a </a:t>
            </a:r>
            <a:r>
              <a:rPr lang="hu-HU" sz="1300" b="1" dirty="0"/>
              <a:t>szántóterület</a:t>
            </a:r>
            <a:r>
              <a:rPr lang="hu-HU" sz="1300" dirty="0"/>
              <a:t> több mint 75 %-át gyep vagy egyéb egynyári takarmánynövény termesztésére, parlagon hagyott földterületként, hüvelyes növények termesztésére vagy ezekre együttesen használják.</a:t>
            </a:r>
          </a:p>
          <a:p>
            <a:r>
              <a:rPr lang="hu-HU" sz="1300" b="1" dirty="0">
                <a:solidFill>
                  <a:srgbClr val="FF0000"/>
                </a:solidFill>
              </a:rPr>
              <a:t>Vetésváltást nem kell betartani: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Évelő szántóföldi kultúrákkal borított területen.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 err="1"/>
              <a:t>Árasztásos</a:t>
            </a:r>
            <a:r>
              <a:rPr lang="hu-HU" sz="1300" dirty="0"/>
              <a:t> művelésben (víz alatt) termesztett szántóföldi kultúrák esetében.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Parlagon hagyott területen</a:t>
            </a:r>
          </a:p>
          <a:p>
            <a:r>
              <a:rPr lang="hu-HU" sz="1300" b="1" dirty="0">
                <a:solidFill>
                  <a:srgbClr val="FF0000"/>
                </a:solidFill>
                <a:latin typeface="Titillium" panose="00000500000000000000" pitchFamily="50" charset="-18"/>
              </a:rPr>
              <a:t>Ökológiai Gazdálkodást folytató gazdálkodók automatikusan mentesülnek az előírás alól.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hu-HU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4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Új Zöld felépítmény, 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Támogatható terület,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 </a:t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20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HMKÁ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-Helyes Mezőgazdasági és Környezeti Állapot</a:t>
            </a: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20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JFGK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-Jogszabályba Foglalt Gazdálkodási Követelmény</a:t>
            </a: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834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34860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2023-as évben érvényben lévő derogáció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BB4252-BB99-5940-3A53-CC5EB1635F7B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xmlns="" id="{9A375705-7CC6-964A-BCCD-AA9BFC62FFD7}"/>
              </a:ext>
            </a:extLst>
          </p:cNvPr>
          <p:cNvSpPr txBox="1">
            <a:spLocks/>
          </p:cNvSpPr>
          <p:nvPr/>
        </p:nvSpPr>
        <p:spPr>
          <a:xfrm>
            <a:off x="431540" y="2020248"/>
            <a:ext cx="8280920" cy="19196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2023-ban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az EU által biztosított derogáció miatt a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főszabály alól való mentesség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biztosított. 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 derogáció ellenére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azonban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az alábbi szabály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betartandó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Növény- és talajvédelmi szempontból a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burgonya, napraforgó, repce, szója, cukorrépa, olajtök és dinnye nem kerülhet ugyanarra a területre két egymást követő évben</a:t>
            </a:r>
            <a:r>
              <a:rPr lang="hu-HU" dirty="0">
                <a:latin typeface="Titillium"/>
              </a:rPr>
              <a:t> (</a:t>
            </a:r>
            <a:r>
              <a:rPr lang="hu-HU" dirty="0">
                <a:solidFill>
                  <a:srgbClr val="FF0000"/>
                </a:solidFill>
                <a:latin typeface="Titillium"/>
              </a:rPr>
              <a:t>keverékben sem</a:t>
            </a:r>
            <a:r>
              <a:rPr lang="hu-HU" dirty="0">
                <a:latin typeface="Titillium"/>
              </a:rPr>
              <a:t>). </a:t>
            </a:r>
            <a:r>
              <a:rPr lang="hu-HU" dirty="0">
                <a:latin typeface="Titillium"/>
                <a:sym typeface="Wingdings" panose="05000000000000000000" pitchFamily="2" charset="2"/>
              </a:rPr>
              <a:t> Ezen szabály a 10 hektár alatti szántóval rendelkező gazdálkodók esetében is betartandó! </a:t>
            </a:r>
            <a:endParaRPr lang="hu-HU" dirty="0">
              <a:latin typeface="Titillium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3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4355976" y="42097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2023-as Derogáció </a:t>
            </a:r>
          </a:p>
          <a:p>
            <a:endParaRPr lang="hu-HU" sz="900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08" y="4150491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12E022C-381C-99E9-6BE1-26A425DA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08" y="42097"/>
            <a:ext cx="3915788" cy="42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02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7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-7803" y="880159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Vetésváltás szempontjából különböző</a:t>
            </a: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 kultúrák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xmlns="" id="{9A375705-7CC6-964A-BCCD-AA9BFC62FFD7}"/>
              </a:ext>
            </a:extLst>
          </p:cNvPr>
          <p:cNvSpPr txBox="1">
            <a:spLocks/>
          </p:cNvSpPr>
          <p:nvPr/>
        </p:nvSpPr>
        <p:spPr>
          <a:xfrm>
            <a:off x="431540" y="2020248"/>
            <a:ext cx="8280920" cy="19196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Calibri" panose="020F0502020204030204" pitchFamily="34" charset="0"/>
                <a:cs typeface="Arial" panose="020B0604020202020204" pitchFamily="34" charset="0"/>
              </a:rPr>
              <a:t>különböző </a:t>
            </a: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nemzetségek bármely kultúrája,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Brassicaceae</a:t>
            </a: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Solanaceae</a:t>
            </a: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és </a:t>
            </a:r>
            <a:r>
              <a:rPr lang="hu-HU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Cucurbitaceae</a:t>
            </a: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növénycsaládokba tartozó bármely faj kultúrája,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parlagon hagyott földterület,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ideiglenes gyep,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másodvetés kizárólag abban az esetben vehető figyelembe vetésváltásként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ha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komponense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tekintetében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különböző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kultúrának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tekinthető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előveteményhez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és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utóveteményhez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képest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továbbá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egységes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kérelem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rendelet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szerint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megfelelően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bejelentésre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került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u-H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4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-7803" y="880159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Nem termelő elemek fenntartása 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xmlns="" id="{9A375705-7CC6-964A-BCCD-AA9BFC62FFD7}"/>
              </a:ext>
            </a:extLst>
          </p:cNvPr>
          <p:cNvSpPr txBox="1">
            <a:spLocks/>
          </p:cNvSpPr>
          <p:nvPr/>
        </p:nvSpPr>
        <p:spPr>
          <a:xfrm>
            <a:off x="431540" y="2020248"/>
            <a:ext cx="8280920" cy="17067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400" dirty="0">
                <a:latin typeface="Titillium"/>
              </a:rPr>
              <a:t>A gazdaságok szintjén a szántóterület </a:t>
            </a:r>
            <a:r>
              <a:rPr lang="hu-HU" sz="1400" b="1" dirty="0">
                <a:solidFill>
                  <a:srgbClr val="FF0000"/>
                </a:solidFill>
                <a:latin typeface="Titillium"/>
              </a:rPr>
              <a:t>legalább 4%</a:t>
            </a:r>
            <a:r>
              <a:rPr lang="hu-HU" sz="1400" b="1" dirty="0">
                <a:latin typeface="Titillium"/>
              </a:rPr>
              <a:t>-</a:t>
            </a:r>
            <a:r>
              <a:rPr lang="hu-HU" sz="1400" dirty="0">
                <a:latin typeface="Titillium"/>
              </a:rPr>
              <a:t>a nem termelési célú terület vagy tájképi elem, beleértve a 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parlagot</a:t>
            </a:r>
            <a:r>
              <a:rPr lang="hu-HU" sz="1400" dirty="0">
                <a:latin typeface="Titillium"/>
              </a:rPr>
              <a:t> is. </a:t>
            </a:r>
            <a:endParaRPr lang="hu-HU" sz="1400" dirty="0"/>
          </a:p>
          <a:p>
            <a:pPr marL="0" indent="0" algn="just">
              <a:buNone/>
            </a:pPr>
            <a:r>
              <a:rPr lang="hu-HU" sz="1200" dirty="0">
                <a:latin typeface="Titillium"/>
              </a:rPr>
              <a:t>				</a:t>
            </a:r>
            <a:r>
              <a:rPr lang="hu-HU" sz="1400" b="1" dirty="0">
                <a:solidFill>
                  <a:srgbClr val="FF0000"/>
                </a:solidFill>
                <a:latin typeface="Titillium"/>
              </a:rPr>
              <a:t>VAGY</a:t>
            </a:r>
            <a:endParaRPr lang="hu-HU" sz="1200" b="1" dirty="0">
              <a:solidFill>
                <a:srgbClr val="FF0000"/>
              </a:solidFill>
              <a:latin typeface="Titillium"/>
            </a:endParaRPr>
          </a:p>
          <a:p>
            <a:pPr algn="just"/>
            <a:endParaRPr lang="hu-HU" sz="1400" b="1" dirty="0">
              <a:latin typeface="Titillium"/>
            </a:endParaRPr>
          </a:p>
          <a:p>
            <a:pPr algn="just"/>
            <a:r>
              <a:rPr lang="hu-HU" sz="1400" dirty="0">
                <a:latin typeface="Titillium"/>
              </a:rPr>
              <a:t>A gazdaságok szintjén a szántóterület legalább </a:t>
            </a:r>
            <a:r>
              <a:rPr lang="hu-HU" sz="1400" b="1" dirty="0">
                <a:solidFill>
                  <a:srgbClr val="FF0000"/>
                </a:solidFill>
                <a:latin typeface="Titillium"/>
              </a:rPr>
              <a:t>7%-a </a:t>
            </a:r>
            <a:r>
              <a:rPr lang="hu-HU" sz="1400" dirty="0">
                <a:latin typeface="Titillium"/>
              </a:rPr>
              <a:t>nem termelési célú terület vagy tájképi elem, beleértve a 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parlagot</a:t>
            </a:r>
            <a:r>
              <a:rPr lang="hu-HU" sz="1400" dirty="0">
                <a:latin typeface="Titillium"/>
              </a:rPr>
              <a:t> és a növényvédőszerek használata nélkül termesztett köztes növénykultúrákat (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másodvetés</a:t>
            </a:r>
            <a:r>
              <a:rPr lang="hu-HU" sz="1400" dirty="0">
                <a:latin typeface="Titillium"/>
              </a:rPr>
              <a:t>) vagy 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nitrogénmegkötő növényeket</a:t>
            </a:r>
            <a:r>
              <a:rPr lang="hu-HU" sz="1400" dirty="0">
                <a:latin typeface="Titillium"/>
              </a:rPr>
              <a:t>, 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amiből 3%-</a:t>
            </a:r>
            <a:r>
              <a:rPr lang="hu-HU" sz="1400" dirty="0">
                <a:latin typeface="Titillium"/>
              </a:rPr>
              <a:t>a parlag vagy  nem termelési célú tájképi elem kell, hogy legyen.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>
                <a:solidFill>
                  <a:srgbClr val="FF0000"/>
                </a:solidFill>
              </a:rPr>
              <a:t>Az előíráshoz elszámolandó területről jogszerű földhasználat szükséges 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35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-7803" y="880159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Nem termelő elemek fenntartása 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xmlns="" id="{9A375705-7CC6-964A-BCCD-AA9BFC62FFD7}"/>
              </a:ext>
            </a:extLst>
          </p:cNvPr>
          <p:cNvSpPr txBox="1">
            <a:spLocks/>
          </p:cNvSpPr>
          <p:nvPr/>
        </p:nvSpPr>
        <p:spPr>
          <a:xfrm>
            <a:off x="431540" y="2020248"/>
            <a:ext cx="8280920" cy="17067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71F3A41-F252-C35C-D859-23204A01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18" y="0"/>
            <a:ext cx="4650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311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-7803" y="880159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Védett tájképi elemek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xmlns="" id="{1099DBC4-A384-2C14-ECB1-706BC79B3BB2}"/>
              </a:ext>
            </a:extLst>
          </p:cNvPr>
          <p:cNvSpPr txBox="1">
            <a:spLocks/>
          </p:cNvSpPr>
          <p:nvPr/>
        </p:nvSpPr>
        <p:spPr>
          <a:xfrm>
            <a:off x="242882" y="1784411"/>
            <a:ext cx="4752528" cy="23042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Kunhalom, Gémeskút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Fa és Bokorcsoport 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Magányosan álló fa 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Kis Kiterjedésű tó 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Szántón levő teraszok 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Terasz 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MePAR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fedvény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  <a:sym typeface="Wingdings" panose="05000000000000000000" pitchFamily="2" charset="2"/>
              </a:rPr>
              <a:t> alapján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1BB23A8-D091-49B5-99CB-DA0C8254141F}"/>
              </a:ext>
            </a:extLst>
          </p:cNvPr>
          <p:cNvSpPr txBox="1"/>
          <p:nvPr/>
        </p:nvSpPr>
        <p:spPr>
          <a:xfrm>
            <a:off x="5238292" y="3299683"/>
            <a:ext cx="3600400" cy="1656184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algn="just"/>
            <a:r>
              <a:rPr lang="hu-HU" sz="1500" dirty="0">
                <a:solidFill>
                  <a:srgbClr val="FF0000"/>
                </a:solidFill>
                <a:latin typeface="Titillium"/>
              </a:rPr>
              <a:t>Támogatható területnek minősülnek, megőrzésük kötelező. A szántóterületen belül bárhol elhelyezkedhetnek.</a:t>
            </a:r>
          </a:p>
        </p:txBody>
      </p:sp>
    </p:spTree>
    <p:extLst>
      <p:ext uri="{BB962C8B-B14F-4D97-AF65-F5344CB8AC3E}">
        <p14:creationId xmlns:p14="http://schemas.microsoft.com/office/powerpoint/2010/main" xmlns="" val="285376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Tájelemek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4"/>
            <a:ext cx="4896544" cy="2555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Táblaszegély (50%-ban lágyszárú növényzettel borított) szélessége legalább 3 m, legfeljebb 20 m</a:t>
            </a:r>
          </a:p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Erózióvédelmi sáv </a:t>
            </a:r>
          </a:p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Fás-cserjés sáv </a:t>
            </a:r>
          </a:p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Nem termelő beruházásként a szántóföldön létrehozott erózióvédelmi létesítmény</a:t>
            </a:r>
          </a:p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Szántóföldi művelés alatt nem álló vízvédelmi sáv </a:t>
            </a:r>
          </a:p>
          <a:p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Kis vizes élőhely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BB5B8297-AF5B-5A0D-B901-6A92273E6720}"/>
              </a:ext>
            </a:extLst>
          </p:cNvPr>
          <p:cNvSpPr txBox="1"/>
          <p:nvPr/>
        </p:nvSpPr>
        <p:spPr>
          <a:xfrm>
            <a:off x="5148064" y="2499357"/>
            <a:ext cx="3672408" cy="1602892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algn="just"/>
            <a:r>
              <a:rPr lang="hu-HU" sz="1400" baseline="0" dirty="0">
                <a:solidFill>
                  <a:srgbClr val="FF0000"/>
                </a:solidFill>
                <a:latin typeface="Titillium" panose="00000500000000000000" pitchFamily="50" charset="-18"/>
              </a:rPr>
              <a:t>Támogatható területek, ha elszámolják HMKÁ 8 teljesítésbe. Megőrzése kötelező abban az évben, amelyikben el kívánja számolni a gazdálkodó. </a:t>
            </a:r>
            <a:r>
              <a:rPr lang="hu-HU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A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tábla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legfeljebb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50%-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át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foglalhatja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el</a:t>
            </a:r>
            <a:r>
              <a:rPr lang="hu-HU" sz="1400" kern="1200" baseline="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akkor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is, ha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több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tájelem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van a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táblán</a:t>
            </a:r>
            <a:r>
              <a:rPr lang="hu-HU" sz="1400" kern="1200" baseline="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é</a:t>
            </a:r>
            <a:r>
              <a:rPr lang="hu-HU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s akkor is,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ha a 0,25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hektáros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támogathatósági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küszöb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alatt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Titillium" panose="00000500000000000000" pitchFamily="50" charset="-18"/>
              </a:rPr>
              <a:t> van</a:t>
            </a:r>
            <a:r>
              <a:rPr lang="hu-HU" sz="1400" b="1" kern="1200" dirty="0">
                <a:solidFill>
                  <a:srgbClr val="C00000"/>
                </a:solidFill>
                <a:effectLst/>
                <a:latin typeface="Titillium" panose="00000500000000000000" pitchFamily="50" charset="-18"/>
              </a:rPr>
              <a:t>.</a:t>
            </a:r>
          </a:p>
          <a:p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1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Szántóföldi művelés alatt nem álló vízvédelmi sáv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4"/>
            <a:ext cx="8713984" cy="2555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53A7EB1-F5FC-545B-EF0F-348E490B649E}"/>
              </a:ext>
            </a:extLst>
          </p:cNvPr>
          <p:cNvSpPr txBox="1"/>
          <p:nvPr/>
        </p:nvSpPr>
        <p:spPr>
          <a:xfrm>
            <a:off x="215008" y="1920902"/>
            <a:ext cx="8713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</a:rPr>
              <a:t>HMKÁ rendeletben 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védett és </a:t>
            </a:r>
            <a:r>
              <a:rPr lang="hu-HU" dirty="0" err="1">
                <a:solidFill>
                  <a:srgbClr val="006633"/>
                </a:solidFill>
                <a:latin typeface="Titillium" panose="00000500000000000000" pitchFamily="50" charset="-18"/>
              </a:rPr>
              <a:t>MePAR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-ban lehatárolt vízvédelmi sávok ismerhetőek el. 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</a:rPr>
              <a:t>Felszíni vízfolyások partvonalától mért 5 m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, tavak mentén pedig 20 m puffersáv került lehatárolásra a </a:t>
            </a:r>
            <a:r>
              <a:rPr lang="hu-HU" dirty="0" err="1">
                <a:solidFill>
                  <a:srgbClr val="006633"/>
                </a:solidFill>
                <a:latin typeface="Titillium" panose="00000500000000000000" pitchFamily="50" charset="-18"/>
              </a:rPr>
              <a:t>MePAR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-ban, de ezen a területen a HMKÁ 4 előírásai betartandók. </a:t>
            </a:r>
          </a:p>
          <a:p>
            <a:pPr marL="0" indent="0" algn="just">
              <a:buNone/>
            </a:pPr>
            <a:endParaRPr lang="hu-HU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A vízvédelmi sávoknak 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</a:rPr>
              <a:t>nem szükséges a szántón elhelyezkedniük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, azzal </a:t>
            </a:r>
            <a:r>
              <a:rPr lang="hu-HU" dirty="0" err="1">
                <a:solidFill>
                  <a:srgbClr val="006633"/>
                </a:solidFill>
                <a:latin typeface="Titillium" panose="00000500000000000000" pitchFamily="50" charset="-18"/>
              </a:rPr>
              <a:t>szomszédosak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 is lehetnek.</a:t>
            </a:r>
          </a:p>
          <a:p>
            <a:pPr marL="0" indent="0" algn="just">
              <a:buNone/>
            </a:pPr>
            <a:endParaRPr lang="hu-HU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Az elszámolandó vízvédelmi sávokon </a:t>
            </a:r>
            <a:r>
              <a:rPr lang="hu-HU" b="1" dirty="0">
                <a:solidFill>
                  <a:srgbClr val="FF0000"/>
                </a:solidFill>
                <a:latin typeface="Titillium" panose="00000500000000000000" pitchFamily="50" charset="-18"/>
              </a:rPr>
              <a:t>tilos mezőgazdasági 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termelést végezni, kivéve a mezőgazdasági </a:t>
            </a:r>
            <a:r>
              <a:rPr lang="hu-HU" dirty="0" err="1">
                <a:solidFill>
                  <a:srgbClr val="006633"/>
                </a:solidFill>
                <a:latin typeface="Titillium" panose="00000500000000000000" pitchFamily="50" charset="-18"/>
              </a:rPr>
              <a:t>kultúrállapot</a:t>
            </a:r>
            <a:r>
              <a:rPr lang="hu-HU" dirty="0">
                <a:solidFill>
                  <a:srgbClr val="006633"/>
                </a:solidFill>
                <a:latin typeface="Titillium" panose="00000500000000000000" pitchFamily="50" charset="-18"/>
              </a:rPr>
              <a:t> fenntartása érdekében végzett legeltetést, kaszálást és mechanikai gyomirtást</a:t>
            </a:r>
            <a:r>
              <a:rPr lang="hu-HU" sz="16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1255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0224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Táblaszintű elemek 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FCDDF29-1B5E-3013-AA37-18A08A735CD6}"/>
              </a:ext>
            </a:extLst>
          </p:cNvPr>
          <p:cNvSpPr txBox="1"/>
          <p:nvPr/>
        </p:nvSpPr>
        <p:spPr>
          <a:xfrm>
            <a:off x="288032" y="2979377"/>
            <a:ext cx="8640960" cy="1569342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  <a:latin typeface="Titillium"/>
              </a:rPr>
              <a:t>Bármely tájelemként vagy védett tájképi elemként megjelölt objektumon a termelőnek meg kell akadályozni az inváziós növények és a </a:t>
            </a:r>
            <a:r>
              <a:rPr lang="hu-HU" sz="1400" b="1" dirty="0">
                <a:solidFill>
                  <a:srgbClr val="FF0000"/>
                </a:solidFill>
                <a:latin typeface="Titillium"/>
              </a:rPr>
              <a:t>veszélyes gyomnövények </a:t>
            </a:r>
            <a:r>
              <a:rPr lang="hu-HU" sz="1400" dirty="0">
                <a:solidFill>
                  <a:srgbClr val="FF0000"/>
                </a:solidFill>
                <a:latin typeface="Titillium"/>
              </a:rPr>
              <a:t>(vaddohány, parlagfű stb..) megtelepedését.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26634"/>
                </a:solidFill>
                <a:latin typeface="Titillium"/>
              </a:rPr>
              <a:t>A védekezés során minden olyan eszközt használni lehet/kell, amely a hatályos természetvédelmi és növényvédelmi szabályok alapján alkalmazható.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  <a:latin typeface="Titillium"/>
              </a:rPr>
              <a:t>A veszélyes és inváziós gyomok jelenléte automatikusan nagymértékű, súlyos gyomosságnak felel meg, mely a vizsgált támogatási évben kizárja a területet a támogathatóságból</a:t>
            </a:r>
            <a:r>
              <a:rPr lang="hu-HU" sz="1500" dirty="0">
                <a:solidFill>
                  <a:srgbClr val="FF0000"/>
                </a:solidFill>
                <a:latin typeface="Titillium"/>
              </a:rPr>
              <a:t>.</a:t>
            </a:r>
          </a:p>
          <a:p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xmlns="" id="{C1B50131-6861-8E6E-DA29-BC1DFE004506}"/>
              </a:ext>
            </a:extLst>
          </p:cNvPr>
          <p:cNvSpPr txBox="1">
            <a:spLocks/>
          </p:cNvSpPr>
          <p:nvPr/>
        </p:nvSpPr>
        <p:spPr>
          <a:xfrm>
            <a:off x="827582" y="2060903"/>
            <a:ext cx="4898199" cy="11521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Parlagon hagyott földterület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Ökológiai jelentőségű másodvetés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Nitrogénmegkötő növénnyel bevetett terület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273D2DFA-5171-9250-346F-F74D5F79F946}"/>
              </a:ext>
            </a:extLst>
          </p:cNvPr>
          <p:cNvSpPr txBox="1"/>
          <p:nvPr/>
        </p:nvSpPr>
        <p:spPr>
          <a:xfrm>
            <a:off x="5262756" y="2187289"/>
            <a:ext cx="3024336" cy="7920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Eddig ismert zöldítési</a:t>
            </a:r>
            <a:r>
              <a:rPr lang="hu-HU" sz="1400" baseline="0" dirty="0">
                <a:solidFill>
                  <a:srgbClr val="FF0000"/>
                </a:solidFill>
                <a:latin typeface="Titillium" panose="00000500000000000000" pitchFamily="50" charset="-18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szabályok érvényesek.</a:t>
            </a:r>
            <a:endParaRPr lang="hu-HU" sz="1200" dirty="0">
              <a:solidFill>
                <a:srgbClr val="FF0000"/>
              </a:solidFill>
              <a:latin typeface="Titillium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065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" y="4026413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Parlag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FCDDF29-1B5E-3013-AA37-18A08A735CD6}"/>
              </a:ext>
            </a:extLst>
          </p:cNvPr>
          <p:cNvSpPr txBox="1"/>
          <p:nvPr/>
        </p:nvSpPr>
        <p:spPr>
          <a:xfrm>
            <a:off x="251519" y="1901471"/>
            <a:ext cx="8640960" cy="1340557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A parlagon: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pihentetési időtartama 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január 1-jétől augusztus 31-ig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terjedő időszak. </a:t>
            </a: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A pihentetés időszaka alatt </a:t>
            </a: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gondoskodni kell a talaj takarásáról növényborítottsággal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 vagy a </a:t>
            </a: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tarlómaradványok fennhagyásával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A parlagon hagyott területen </a:t>
            </a: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kaszálás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, a </a:t>
            </a: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legeltetés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, valamint a </a:t>
            </a:r>
            <a:r>
              <a:rPr lang="hu-HU" sz="1400" b="1" dirty="0">
                <a:solidFill>
                  <a:srgbClr val="006633"/>
                </a:solidFill>
                <a:latin typeface="Titillium" panose="00000500000000000000" pitchFamily="50" charset="-18"/>
              </a:rPr>
              <a:t>mechanikai gyomirtás megengedett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. (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AKG/ÖKO zöldugar itt elszámolható)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2023-ban a pihentetési időszak parlag esetében május 15. és augusztus 31. közötti időszak</a:t>
            </a:r>
          </a:p>
          <a:p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18AFEA54-A10C-477F-E812-144FB93B6CDC}"/>
              </a:ext>
            </a:extLst>
          </p:cNvPr>
          <p:cNvSpPr txBox="1">
            <a:spLocks/>
          </p:cNvSpPr>
          <p:nvPr/>
        </p:nvSpPr>
        <p:spPr>
          <a:xfrm>
            <a:off x="323528" y="3708581"/>
            <a:ext cx="8712968" cy="7845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2023- </a:t>
            </a:r>
            <a:r>
              <a:rPr lang="hu-HU" sz="1400" b="1" dirty="0" err="1">
                <a:solidFill>
                  <a:srgbClr val="FF0000"/>
                </a:solidFill>
                <a:latin typeface="Titillium" panose="00000500000000000000" pitchFamily="50" charset="-18"/>
              </a:rPr>
              <a:t>ban</a:t>
            </a:r>
            <a:r>
              <a:rPr lang="hu-HU" sz="1400" b="1" dirty="0">
                <a:solidFill>
                  <a:srgbClr val="FF0000"/>
                </a:solidFill>
                <a:latin typeface="Titillium" panose="00000500000000000000" pitchFamily="50" charset="-18"/>
              </a:rPr>
              <a:t> a Derogáció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adta keretek 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között kukorica és szójabab kivételével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a parlag területeken élelmiszer célú termelés folytatható (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kivéve AKG/ÖKO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). (Külön lista!)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30E339C-3213-3DFE-9BBC-A56073037704}"/>
              </a:ext>
            </a:extLst>
          </p:cNvPr>
          <p:cNvSpPr txBox="1"/>
          <p:nvPr/>
        </p:nvSpPr>
        <p:spPr>
          <a:xfrm>
            <a:off x="-1" y="62130"/>
            <a:ext cx="27998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tillium Up" panose="00000300000000000000" pitchFamily="50" charset="-18"/>
              </a:rPr>
              <a:t>Kizárólag  2023-ban mentesség! </a:t>
            </a:r>
            <a:endParaRPr lang="hu-HU" dirty="0">
              <a:latin typeface="Titillium Up" panose="000003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50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658"/>
            <a:ext cx="8229600" cy="637579"/>
          </a:xfrm>
        </p:spPr>
        <p:txBody>
          <a:bodyPr/>
          <a:lstStyle/>
          <a:p>
            <a:r>
              <a:rPr lang="hu-HU" sz="3400" b="1" cap="all" dirty="0">
                <a:solidFill>
                  <a:srgbClr val="006633"/>
                </a:solidFill>
                <a:latin typeface="Titillium Bd" panose="00000800000000000000" pitchFamily="50" charset="-18"/>
              </a:rPr>
              <a:t>KAP </a:t>
            </a:r>
            <a:r>
              <a:rPr lang="hu-HU" sz="34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általános ismertetése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C5B94F43-8933-90F7-E8BA-0E53978F800F}"/>
              </a:ext>
            </a:extLst>
          </p:cNvPr>
          <p:cNvGrpSpPr/>
          <p:nvPr/>
        </p:nvGrpSpPr>
        <p:grpSpPr>
          <a:xfrm>
            <a:off x="390364" y="1131590"/>
            <a:ext cx="8363271" cy="3048462"/>
            <a:chOff x="609600" y="1536533"/>
            <a:chExt cx="11450996" cy="3553566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1DC10BB8-F948-BB66-E741-AC4377959992}"/>
                </a:ext>
              </a:extLst>
            </p:cNvPr>
            <p:cNvSpPr/>
            <p:nvPr/>
          </p:nvSpPr>
          <p:spPr>
            <a:xfrm>
              <a:off x="609600" y="2216217"/>
              <a:ext cx="2537861" cy="8545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914400">
                <a:defRPr/>
              </a:pPr>
              <a:r>
                <a:rPr kumimoji="0" lang="hu-H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" panose="00000500000000000000" pitchFamily="50" charset="-18"/>
                </a:rPr>
                <a:t>Klímavédelmi és környezeti intézkedések a II. Pillérben (</a:t>
              </a:r>
              <a:r>
                <a:rPr lang="hu-HU" sz="1100" kern="0" dirty="0">
                  <a:solidFill>
                    <a:schemeClr val="bg1"/>
                  </a:solidFill>
                  <a:latin typeface="Titillium" panose="00000500000000000000" pitchFamily="50" charset="-18"/>
                </a:rPr>
                <a:t>pl. AKG</a:t>
              </a:r>
              <a:r>
                <a:rPr kumimoji="0" lang="hu-H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" panose="00000500000000000000" pitchFamily="50" charset="-18"/>
                </a:rPr>
                <a:t>, Erdészeti intézkedések, Beruházások)</a:t>
              </a:r>
              <a:r>
                <a:rPr lang="hu-HU" sz="1100" kern="0" dirty="0">
                  <a:solidFill>
                    <a:schemeClr val="bg1"/>
                  </a:solidFill>
                  <a:latin typeface="Titillium" panose="00000500000000000000" pitchFamily="50" charset="-18"/>
                </a:rPr>
                <a:t> </a:t>
              </a:r>
              <a:endPara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 panose="00000500000000000000" pitchFamily="50" charset="-18"/>
              </a:endParaRPr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7BAE0A02-E91A-8B84-970D-6D1E321D884B}"/>
                </a:ext>
              </a:extLst>
            </p:cNvPr>
            <p:cNvSpPr/>
            <p:nvPr/>
          </p:nvSpPr>
          <p:spPr>
            <a:xfrm>
              <a:off x="609600" y="3125804"/>
              <a:ext cx="2980623" cy="914400"/>
            </a:xfrm>
            <a:prstGeom prst="rect">
              <a:avLst/>
            </a:prstGeom>
            <a:solidFill>
              <a:srgbClr val="92C01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" panose="00000500000000000000" pitchFamily="50" charset="-18"/>
                </a:rPr>
                <a:t>Zöldítés</a:t>
              </a: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xmlns="" id="{582C0AEE-8826-4E66-F107-7B52548A7341}"/>
                </a:ext>
              </a:extLst>
            </p:cNvPr>
            <p:cNvSpPr/>
            <p:nvPr/>
          </p:nvSpPr>
          <p:spPr>
            <a:xfrm>
              <a:off x="609600" y="4095232"/>
              <a:ext cx="3307882" cy="914400"/>
            </a:xfrm>
            <a:prstGeom prst="rect">
              <a:avLst/>
            </a:prstGeom>
            <a:gradFill flip="none" rotWithShape="1">
              <a:gsLst>
                <a:gs pos="0">
                  <a:srgbClr val="92C01F">
                    <a:tint val="66000"/>
                    <a:satMod val="160000"/>
                  </a:srgbClr>
                </a:gs>
                <a:gs pos="0">
                  <a:srgbClr val="92C01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hu-HU" sz="1800" kern="0" dirty="0">
                  <a:solidFill>
                    <a:srgbClr val="9BBB59">
                      <a:lumMod val="50000"/>
                    </a:srgbClr>
                  </a:solidFill>
                  <a:latin typeface="Titillium" panose="00000500000000000000" pitchFamily="50" charset="-18"/>
                </a:rPr>
                <a:t>Kölcsönös megfeleltetés</a:t>
              </a:r>
            </a:p>
          </p:txBody>
        </p:sp>
        <p:sp>
          <p:nvSpPr>
            <p:cNvPr id="8" name="Cím 1">
              <a:extLst>
                <a:ext uri="{FF2B5EF4-FFF2-40B4-BE49-F238E27FC236}">
                  <a16:creationId xmlns:a16="http://schemas.microsoft.com/office/drawing/2014/main" xmlns="" id="{4C3591A5-02B3-C1F7-7F05-3D12CDE07D89}"/>
                </a:ext>
              </a:extLst>
            </p:cNvPr>
            <p:cNvSpPr txBox="1">
              <a:spLocks/>
            </p:cNvSpPr>
            <p:nvPr/>
          </p:nvSpPr>
          <p:spPr>
            <a:xfrm>
              <a:off x="849407" y="1536533"/>
              <a:ext cx="2058244" cy="514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800" dirty="0">
                  <a:solidFill>
                    <a:srgbClr val="006633"/>
                  </a:solidFill>
                  <a:latin typeface="Titillium" panose="00000500000000000000" pitchFamily="50" charset="-18"/>
                  <a:ea typeface="+mn-ea"/>
                  <a:cs typeface="+mn-cs"/>
                </a:rPr>
                <a:t>2014-2020</a:t>
              </a:r>
            </a:p>
          </p:txBody>
        </p:sp>
        <p:sp>
          <p:nvSpPr>
            <p:cNvPr id="9" name="Cím 1">
              <a:extLst>
                <a:ext uri="{FF2B5EF4-FFF2-40B4-BE49-F238E27FC236}">
                  <a16:creationId xmlns:a16="http://schemas.microsoft.com/office/drawing/2014/main" xmlns="" id="{C13FB842-F944-76C3-90FB-95D18D19C39D}"/>
                </a:ext>
              </a:extLst>
            </p:cNvPr>
            <p:cNvSpPr txBox="1">
              <a:spLocks/>
            </p:cNvSpPr>
            <p:nvPr/>
          </p:nvSpPr>
          <p:spPr>
            <a:xfrm>
              <a:off x="7518885" y="1536533"/>
              <a:ext cx="2104775" cy="514600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>
                <a:defRPr/>
              </a:pPr>
              <a:r>
                <a:rPr lang="hu-HU" sz="1800" dirty="0">
                  <a:solidFill>
                    <a:srgbClr val="006633"/>
                  </a:solidFill>
                  <a:latin typeface="Titillium" panose="00000500000000000000" pitchFamily="50" charset="-18"/>
                  <a:ea typeface="+mn-ea"/>
                  <a:cs typeface="+mn-cs"/>
                </a:rPr>
                <a:t>2023-2027</a:t>
              </a:r>
            </a:p>
          </p:txBody>
        </p:sp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xmlns="" id="{3D514558-5DCB-82A3-CF94-CA3BF640155E}"/>
                </a:ext>
              </a:extLst>
            </p:cNvPr>
            <p:cNvGrpSpPr/>
            <p:nvPr/>
          </p:nvGrpSpPr>
          <p:grpSpPr>
            <a:xfrm>
              <a:off x="3594233" y="2161189"/>
              <a:ext cx="8466363" cy="2928910"/>
              <a:chOff x="3594233" y="2161189"/>
              <a:chExt cx="8466363" cy="2928910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xmlns="" id="{C5AA58F4-4A15-DB26-20BF-F7B15B7765B0}"/>
                  </a:ext>
                </a:extLst>
              </p:cNvPr>
              <p:cNvSpPr/>
              <p:nvPr/>
            </p:nvSpPr>
            <p:spPr>
              <a:xfrm>
                <a:off x="7085798" y="4095232"/>
                <a:ext cx="3307882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92C01F">
                      <a:tint val="66000"/>
                      <a:satMod val="160000"/>
                    </a:srgbClr>
                  </a:gs>
                  <a:gs pos="50000">
                    <a:srgbClr val="92C01F">
                      <a:tint val="44500"/>
                      <a:satMod val="160000"/>
                    </a:srgbClr>
                  </a:gs>
                  <a:gs pos="100000">
                    <a:srgbClr val="92C01F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Titillium" panose="00000500000000000000" pitchFamily="50" charset="-18"/>
                  </a:rPr>
                  <a:t>Feltételesség  </a:t>
                </a:r>
              </a:p>
            </p:txBody>
          </p:sp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xmlns="" id="{E2381218-A066-E381-B9FD-E1CB805725B3}"/>
                  </a:ext>
                </a:extLst>
              </p:cNvPr>
              <p:cNvSpPr/>
              <p:nvPr/>
            </p:nvSpPr>
            <p:spPr>
              <a:xfrm>
                <a:off x="7085798" y="3070776"/>
                <a:ext cx="2980623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92C01F">
                      <a:shade val="30000"/>
                      <a:satMod val="115000"/>
                    </a:srgbClr>
                  </a:gs>
                  <a:gs pos="50000">
                    <a:srgbClr val="92C01F">
                      <a:shade val="67500"/>
                      <a:satMod val="115000"/>
                    </a:srgbClr>
                  </a:gs>
                  <a:gs pos="100000">
                    <a:srgbClr val="92C01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tillium" panose="00000500000000000000" pitchFamily="50" charset="-18"/>
                  </a:rPr>
                  <a:t>I. Pillérben az AÖP</a:t>
                </a:r>
              </a:p>
            </p:txBody>
          </p:sp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xmlns="" id="{09083791-CE31-65A0-A21A-541D9BEF625E}"/>
                  </a:ext>
                </a:extLst>
              </p:cNvPr>
              <p:cNvSpPr/>
              <p:nvPr/>
            </p:nvSpPr>
            <p:spPr>
              <a:xfrm>
                <a:off x="7085798" y="2161189"/>
                <a:ext cx="2537861" cy="854559"/>
              </a:xfrm>
              <a:prstGeom prst="rect">
                <a:avLst/>
              </a:prstGeom>
              <a:gradFill flip="none" rotWithShape="1">
                <a:gsLst>
                  <a:gs pos="71000">
                    <a:srgbClr val="92C01F">
                      <a:shade val="30000"/>
                      <a:satMod val="115000"/>
                    </a:srgbClr>
                  </a:gs>
                  <a:gs pos="100000">
                    <a:srgbClr val="92C01F">
                      <a:shade val="67500"/>
                      <a:satMod val="115000"/>
                    </a:srgbClr>
                  </a:gs>
                  <a:gs pos="100000">
                    <a:srgbClr val="92C01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hu-HU" sz="1100" kern="0" dirty="0">
                    <a:solidFill>
                      <a:schemeClr val="bg1"/>
                    </a:solidFill>
                    <a:latin typeface="Titillium" panose="00000500000000000000" pitchFamily="50" charset="-18"/>
                  </a:rPr>
                  <a:t>Klímavédelmi és környezeti intézkedések a II. Pillérben (pl. AKG, ÖKO)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xmlns="" id="{71284D6D-8572-343D-5D96-B53B65D82AB6}"/>
                  </a:ext>
                </a:extLst>
              </p:cNvPr>
              <p:cNvSpPr txBox="1"/>
              <p:nvPr/>
            </p:nvSpPr>
            <p:spPr>
              <a:xfrm>
                <a:off x="4072287" y="2343415"/>
                <a:ext cx="2023714" cy="753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dirty="0">
                    <a:solidFill>
                      <a:srgbClr val="006633"/>
                    </a:solidFill>
                    <a:latin typeface="Titillium" panose="00000500000000000000" pitchFamily="50" charset="-18"/>
                  </a:rPr>
                  <a:t>A gazdálkodók számára önkéntes lehetőségek 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xmlns="" id="{3EE793ED-4363-BF3D-405C-4E53CAF071F3}"/>
                  </a:ext>
                </a:extLst>
              </p:cNvPr>
              <p:cNvSpPr txBox="1"/>
              <p:nvPr/>
            </p:nvSpPr>
            <p:spPr>
              <a:xfrm>
                <a:off x="4072287" y="3219323"/>
                <a:ext cx="2023714" cy="753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hu-HU" sz="1200" dirty="0">
                    <a:solidFill>
                      <a:srgbClr val="006633"/>
                    </a:solidFill>
                    <a:latin typeface="Titillium" panose="00000500000000000000" pitchFamily="50" charset="-18"/>
                  </a:rPr>
                  <a:t>A gazdálkodók számára kötelező előírások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xmlns="" id="{DAF14414-A4F3-35C9-5287-1C216B1D6CF8}"/>
                  </a:ext>
                </a:extLst>
              </p:cNvPr>
              <p:cNvSpPr txBox="1"/>
              <p:nvPr/>
            </p:nvSpPr>
            <p:spPr>
              <a:xfrm>
                <a:off x="4135653" y="4121413"/>
                <a:ext cx="1774036" cy="9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dirty="0">
                    <a:solidFill>
                      <a:srgbClr val="006633"/>
                    </a:solidFill>
                    <a:latin typeface="Titillium" panose="00000500000000000000" pitchFamily="50" charset="-18"/>
                  </a:rPr>
                  <a:t>A gazdálkodók számára kötelező feltételek</a:t>
                </a:r>
              </a:p>
            </p:txBody>
          </p:sp>
          <p:sp>
            <p:nvSpPr>
              <p:cNvPr id="17" name="Jobb oldali kapcsos zárójel 16">
                <a:extLst>
                  <a:ext uri="{FF2B5EF4-FFF2-40B4-BE49-F238E27FC236}">
                    <a16:creationId xmlns:a16="http://schemas.microsoft.com/office/drawing/2014/main" xmlns="" id="{0F85795E-D3AD-E67A-1F97-7E056135A202}"/>
                  </a:ext>
                </a:extLst>
              </p:cNvPr>
              <p:cNvSpPr/>
              <p:nvPr/>
            </p:nvSpPr>
            <p:spPr>
              <a:xfrm>
                <a:off x="3594233" y="2307329"/>
                <a:ext cx="134754" cy="672334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Jobb oldali kapcsos zárójel 17">
                <a:extLst>
                  <a:ext uri="{FF2B5EF4-FFF2-40B4-BE49-F238E27FC236}">
                    <a16:creationId xmlns:a16="http://schemas.microsoft.com/office/drawing/2014/main" xmlns="" id="{E20F15D8-64D3-3477-0E7F-3D01E3DC7575}"/>
                  </a:ext>
                </a:extLst>
              </p:cNvPr>
              <p:cNvSpPr/>
              <p:nvPr/>
            </p:nvSpPr>
            <p:spPr>
              <a:xfrm>
                <a:off x="3661610" y="3206004"/>
                <a:ext cx="134754" cy="672334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Jobb oldali kapcsos zárójel 18">
                <a:extLst>
                  <a:ext uri="{FF2B5EF4-FFF2-40B4-BE49-F238E27FC236}">
                    <a16:creationId xmlns:a16="http://schemas.microsoft.com/office/drawing/2014/main" xmlns="" id="{9C7CAA79-531F-53A5-C66F-3CC66B730885}"/>
                  </a:ext>
                </a:extLst>
              </p:cNvPr>
              <p:cNvSpPr/>
              <p:nvPr/>
            </p:nvSpPr>
            <p:spPr>
              <a:xfrm>
                <a:off x="4004909" y="4216265"/>
                <a:ext cx="134754" cy="672334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Jobb oldali kapcsos zárójel 19">
                <a:extLst>
                  <a:ext uri="{FF2B5EF4-FFF2-40B4-BE49-F238E27FC236}">
                    <a16:creationId xmlns:a16="http://schemas.microsoft.com/office/drawing/2014/main" xmlns="" id="{1EC35F1E-3BBB-8C3B-9928-58A59A593536}"/>
                  </a:ext>
                </a:extLst>
              </p:cNvPr>
              <p:cNvSpPr/>
              <p:nvPr/>
            </p:nvSpPr>
            <p:spPr>
              <a:xfrm>
                <a:off x="10149838" y="2285271"/>
                <a:ext cx="327259" cy="1571009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Jobb oldali kapcsos zárójel 20">
                <a:extLst>
                  <a:ext uri="{FF2B5EF4-FFF2-40B4-BE49-F238E27FC236}">
                    <a16:creationId xmlns:a16="http://schemas.microsoft.com/office/drawing/2014/main" xmlns="" id="{09D7B9ED-F8B5-C5C1-FD0A-7AAA5385A70B}"/>
                  </a:ext>
                </a:extLst>
              </p:cNvPr>
              <p:cNvSpPr/>
              <p:nvPr/>
            </p:nvSpPr>
            <p:spPr>
              <a:xfrm>
                <a:off x="10477097" y="4216265"/>
                <a:ext cx="134754" cy="672334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xmlns="" id="{002F2DD1-009C-5F81-69A2-81AEB0A98FA4}"/>
                  </a:ext>
                </a:extLst>
              </p:cNvPr>
              <p:cNvSpPr txBox="1"/>
              <p:nvPr/>
            </p:nvSpPr>
            <p:spPr>
              <a:xfrm>
                <a:off x="10544475" y="2479125"/>
                <a:ext cx="1448746" cy="1183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hu-HU" sz="1200" dirty="0">
                    <a:solidFill>
                      <a:srgbClr val="006633"/>
                    </a:solidFill>
                    <a:latin typeface="Titillium" panose="00000500000000000000" pitchFamily="50" charset="-18"/>
                  </a:rPr>
                  <a:t>A gazdálkodók számára önkéntes lehetőségek </a:t>
                </a:r>
              </a:p>
            </p:txBody>
          </p: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xmlns="" id="{A8310255-6AC9-87CE-C40B-E98D8F54265B}"/>
                  </a:ext>
                </a:extLst>
              </p:cNvPr>
              <p:cNvSpPr txBox="1"/>
              <p:nvPr/>
            </p:nvSpPr>
            <p:spPr>
              <a:xfrm>
                <a:off x="10611849" y="4040946"/>
                <a:ext cx="1448747" cy="9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dirty="0">
                    <a:solidFill>
                      <a:srgbClr val="006633"/>
                    </a:solidFill>
                    <a:latin typeface="Titillium" panose="00000500000000000000" pitchFamily="50" charset="-18"/>
                  </a:rPr>
                  <a:t>A gazdálkodók számára kötelező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26910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85071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841952"/>
            <a:ext cx="9144000" cy="761452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Ökológiai másodvetés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FCDDF29-1B5E-3013-AA37-18A08A735CD6}"/>
              </a:ext>
            </a:extLst>
          </p:cNvPr>
          <p:cNvSpPr txBox="1"/>
          <p:nvPr/>
        </p:nvSpPr>
        <p:spPr>
          <a:xfrm>
            <a:off x="260339" y="1632653"/>
            <a:ext cx="5493601" cy="2640279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Vonatkozó hazai rendelet alapján, </a:t>
            </a:r>
            <a:r>
              <a:rPr lang="hu-HU" sz="1200" dirty="0">
                <a:solidFill>
                  <a:srgbClr val="FF0000"/>
                </a:solidFill>
                <a:latin typeface="Titillium" panose="00000500000000000000" pitchFamily="50" charset="-18"/>
              </a:rPr>
              <a:t>legalább két fajból álló keverék</a:t>
            </a: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,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mely 60 napig a területen van,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vetése </a:t>
            </a:r>
            <a:r>
              <a:rPr lang="hu-HU" sz="1200" dirty="0">
                <a:solidFill>
                  <a:srgbClr val="FF0000"/>
                </a:solidFill>
                <a:latin typeface="Titillium" panose="00000500000000000000" pitchFamily="50" charset="-18"/>
              </a:rPr>
              <a:t>október 1.-ig </a:t>
            </a: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megtörténik.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EK-ben be kell jelenteni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  <a:latin typeface="Titillium" panose="00000500000000000000" pitchFamily="50" charset="-18"/>
              </a:rPr>
              <a:t>Nem lehet a két főnövénnyel (előtte-utána) azonos családba tartozó növény (keverékben sem)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A 60 nap alatt tilos növényvédő szert használni, valamint csávázott vetőmag sem használható</a:t>
            </a:r>
            <a:r>
              <a:rPr lang="hu-HU" sz="1200" dirty="0">
                <a:solidFill>
                  <a:srgbClr val="006633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1200" dirty="0" err="1">
                <a:solidFill>
                  <a:srgbClr val="006633"/>
                </a:solidFill>
                <a:latin typeface="Titillium" panose="00000500000000000000" pitchFamily="50" charset="-18"/>
              </a:rPr>
              <a:t>Vis</a:t>
            </a: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 maior csak abban az esetben kerül elfogadásra, ha a vetés meghiúsulásának bejelentéséig a területen tarló megtalálható</a:t>
            </a:r>
          </a:p>
          <a:p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664375A-0F8F-E51E-A3B5-A6D7DBF6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940" y="1990999"/>
            <a:ext cx="3143548" cy="226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69FE2C2-EE01-1E39-5E2E-538F8F5C45F3}"/>
              </a:ext>
            </a:extLst>
          </p:cNvPr>
          <p:cNvSpPr txBox="1"/>
          <p:nvPr/>
        </p:nvSpPr>
        <p:spPr>
          <a:xfrm>
            <a:off x="5376219" y="1644981"/>
            <a:ext cx="393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Minden komponense eltér a tárgyév és a következő év főnövényétől!!!!!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81018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Nitrogénmegkötő növénnyel bevetett terület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FCDDF29-1B5E-3013-AA37-18A08A735CD6}"/>
              </a:ext>
            </a:extLst>
          </p:cNvPr>
          <p:cNvSpPr txBox="1"/>
          <p:nvPr/>
        </p:nvSpPr>
        <p:spPr>
          <a:xfrm>
            <a:off x="330315" y="2493779"/>
            <a:ext cx="4746757" cy="2640279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A hazai rendeletben szereplő listában található  növények, melyek  keverékként is alkalmazhatóak, amennyiben  a nitrogénmegkötő növények csíraszáma meghaladja az 50%-ot.</a:t>
            </a:r>
          </a:p>
          <a:p>
            <a:pPr marL="0" indent="0" algn="just">
              <a:buNone/>
            </a:pPr>
            <a:endParaRPr lang="hu-HU" sz="6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endParaRPr lang="hu-HU" sz="6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</a:rPr>
              <a:t>Nitrát rendelet megszegése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</a:rPr>
              <a:t>– nem fogadható el a terület nitrogénmegkötő növénynek itt.</a:t>
            </a:r>
          </a:p>
          <a:p>
            <a:endParaRPr lang="hu-HU" sz="14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pic>
        <p:nvPicPr>
          <p:cNvPr id="13" name="Kép 12" descr="A képen virág, növény, kültéri, kert látható&#10;&#10;Automatikusan generált leírás">
            <a:extLst>
              <a:ext uri="{FF2B5EF4-FFF2-40B4-BE49-F238E27FC236}">
                <a16:creationId xmlns:a16="http://schemas.microsoft.com/office/drawing/2014/main" xmlns="" id="{62DF3780-5D39-E0EF-3670-90456551E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738" y="1923678"/>
            <a:ext cx="3588254" cy="24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303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026634"/>
                </a:solidFill>
                <a:latin typeface="Titillium Bd" panose="00000800000000000000" pitchFamily="50" charset="-18"/>
              </a:rPr>
              <a:t>Nitrogénmegkötő növénnyel bevetett terület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26634"/>
              </a:solidFill>
              <a:effectLst/>
              <a:uLnTx/>
              <a:uFillTx/>
              <a:latin typeface="Titillium B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B2F8A6EC-37B5-46FD-358C-DE5B44D8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92" y="2139998"/>
            <a:ext cx="8229600" cy="23039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1500" dirty="0">
                <a:solidFill>
                  <a:srgbClr val="FF0000"/>
                </a:solidFill>
                <a:latin typeface="Titillium" panose="00000500000000000000" pitchFamily="50" charset="-18"/>
              </a:rPr>
              <a:t>A növényvédőszer használata - valamint a csávázott vetőmag használata – nem megengedett</a:t>
            </a:r>
            <a:r>
              <a:rPr lang="hu-HU" sz="1500" dirty="0">
                <a:solidFill>
                  <a:srgbClr val="006633"/>
                </a:solidFill>
                <a:latin typeface="Titillium" panose="00000500000000000000" pitchFamily="50" charset="-18"/>
              </a:rPr>
              <a:t>:</a:t>
            </a: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u-HU" sz="15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-    </a:t>
            </a: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évelő növények esetében május 1-től szeptember 30-ig, </a:t>
            </a:r>
          </a:p>
          <a:p>
            <a:pPr marL="0" indent="0" algn="just">
              <a:buNone/>
            </a:pPr>
            <a:r>
              <a:rPr lang="hu-HU" sz="15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-    </a:t>
            </a: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az egynyári növények esetében április 1-től június 20-ig </a:t>
            </a:r>
          </a:p>
          <a:p>
            <a:pPr algn="just">
              <a:buFontTx/>
              <a:buChar char="-"/>
            </a:pP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szója esetében május 15-től július 15-ig, </a:t>
            </a:r>
          </a:p>
          <a:p>
            <a:pPr algn="just">
              <a:buFontTx/>
              <a:buChar char="-"/>
            </a:pP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zöldborsó esetében április 15-től június 10-ig, </a:t>
            </a:r>
          </a:p>
          <a:p>
            <a:pPr algn="just">
              <a:buFontTx/>
              <a:buChar char="-"/>
            </a:pP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lóbab esetében április 15-től június 30-ig, </a:t>
            </a:r>
          </a:p>
          <a:p>
            <a:pPr algn="just">
              <a:buFontTx/>
              <a:buChar char="-"/>
            </a:pPr>
            <a:r>
              <a:rPr lang="hu-HU" sz="1500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Arial" panose="020B0604020202020204" pitchFamily="34" charset="0"/>
              </a:rPr>
              <a:t>közönséges vagy veteménybab esetében május 10-től július 20-ig - tart.</a:t>
            </a:r>
            <a:endParaRPr lang="hu-HU" sz="1500" dirty="0">
              <a:solidFill>
                <a:srgbClr val="006633"/>
              </a:solidFill>
              <a:effectLst/>
              <a:latin typeface="Titillium" panose="00000500000000000000" pitchFamily="50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802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8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26634"/>
                </a:solidFill>
                <a:effectLst/>
                <a:uLnTx/>
                <a:uFillTx/>
                <a:latin typeface="Titillium Bd" panose="00000800000000000000" pitchFamily="50" charset="-18"/>
                <a:ea typeface="+mn-ea"/>
                <a:cs typeface="+mn-cs"/>
              </a:rPr>
              <a:t>Előírás alóli kivételek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xmlns="" id="{C46C263A-0AA4-3F6A-B021-232F5C1CEE26}"/>
              </a:ext>
            </a:extLst>
          </p:cNvPr>
          <p:cNvSpPr txBox="1">
            <a:spLocks/>
          </p:cNvSpPr>
          <p:nvPr/>
        </p:nvSpPr>
        <p:spPr>
          <a:xfrm>
            <a:off x="431539" y="2264182"/>
            <a:ext cx="8280920" cy="15083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hu-HU" sz="1800" dirty="0">
                <a:solidFill>
                  <a:srgbClr val="006633"/>
                </a:solidFill>
                <a:latin typeface="Titillium"/>
              </a:rPr>
              <a:t>L</a:t>
            </a:r>
            <a:r>
              <a:rPr lang="hu-HU" sz="1600" dirty="0">
                <a:solidFill>
                  <a:srgbClr val="006633"/>
                </a:solidFill>
                <a:latin typeface="Titillium"/>
              </a:rPr>
              <a:t>egfeljebb 10 hektár szántóterülettel rendelkezők</a:t>
            </a:r>
            <a:endParaRPr lang="hu-HU" dirty="0">
              <a:solidFill>
                <a:srgbClr val="006633"/>
              </a:solidFill>
              <a:latin typeface="Titillium"/>
            </a:endParaRPr>
          </a:p>
          <a:p>
            <a:pPr marL="285750" indent="-285750" algn="just"/>
            <a:r>
              <a:rPr lang="hu-HU" sz="1600" dirty="0">
                <a:solidFill>
                  <a:srgbClr val="006633"/>
                </a:solidFill>
                <a:latin typeface="Titillium"/>
              </a:rPr>
              <a:t>A támogatható mezőgazdasági terület több mint 75%-a állandó gyepterület</a:t>
            </a:r>
          </a:p>
          <a:p>
            <a:pPr marL="285750" indent="-285750" algn="just"/>
            <a:r>
              <a:rPr lang="hu-HU" sz="1600" dirty="0">
                <a:solidFill>
                  <a:srgbClr val="006633"/>
                </a:solidFill>
                <a:latin typeface="Titillium"/>
              </a:rPr>
              <a:t>A szántóterület több mint 75%-át gyep vagy egyéb egynyári takarmánynövény termesztésére, parlagon hagyott földterületként, hüvelyes növények termesztésére vagy e célok közül többre is használják</a:t>
            </a:r>
            <a:endParaRPr lang="hu-HU" dirty="0">
              <a:solidFill>
                <a:srgbClr val="006633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919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9 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0" y="935663"/>
            <a:ext cx="9144000" cy="914400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Környezeti szempontból érzékeny állandó gyepterületként megjelölt gyepterületek átalakításának vagy felszántásának tilalma a </a:t>
            </a:r>
            <a:r>
              <a:rPr lang="hu-HU" sz="1800" b="1" dirty="0" err="1">
                <a:solidFill>
                  <a:srgbClr val="006633"/>
                </a:solidFill>
                <a:latin typeface="Titillium Bd" panose="00000800000000000000" pitchFamily="50" charset="-18"/>
              </a:rPr>
              <a:t>Natura</a:t>
            </a: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 2000 területeken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xmlns="" id="{C46C263A-0AA4-3F6A-B021-232F5C1CEE26}"/>
              </a:ext>
            </a:extLst>
          </p:cNvPr>
          <p:cNvSpPr txBox="1">
            <a:spLocks/>
          </p:cNvSpPr>
          <p:nvPr/>
        </p:nvSpPr>
        <p:spPr>
          <a:xfrm>
            <a:off x="431539" y="2264182"/>
            <a:ext cx="8280920" cy="15083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>
                <a:solidFill>
                  <a:srgbClr val="006633"/>
                </a:solidFill>
                <a:latin typeface="Titillium "/>
              </a:rPr>
              <a:t>A környezeti szempontból érzékeny </a:t>
            </a:r>
            <a:r>
              <a:rPr lang="hu-HU" sz="1800" dirty="0" err="1">
                <a:solidFill>
                  <a:srgbClr val="006633"/>
                </a:solidFill>
                <a:latin typeface="Titillium "/>
              </a:rPr>
              <a:t>Natura</a:t>
            </a:r>
            <a:r>
              <a:rPr lang="hu-HU" sz="1800" dirty="0">
                <a:solidFill>
                  <a:srgbClr val="006633"/>
                </a:solidFill>
                <a:latin typeface="Titillium "/>
              </a:rPr>
              <a:t> 2000 állandó gyepterületek átalakítása és felszántása tilos.</a:t>
            </a:r>
          </a:p>
        </p:txBody>
      </p:sp>
    </p:spTree>
    <p:extLst>
      <p:ext uri="{BB962C8B-B14F-4D97-AF65-F5344CB8AC3E}">
        <p14:creationId xmlns:p14="http://schemas.microsoft.com/office/powerpoint/2010/main" xmlns="" val="363032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JFGK</a:t>
            </a:r>
          </a:p>
          <a:p>
            <a:endParaRPr lang="hu-HU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70640-4496-B7CE-D95A-9D65E06C1ED1}"/>
              </a:ext>
            </a:extLst>
          </p:cNvPr>
          <p:cNvSpPr txBox="1">
            <a:spLocks/>
          </p:cNvSpPr>
          <p:nvPr/>
        </p:nvSpPr>
        <p:spPr>
          <a:xfrm>
            <a:off x="-1" y="790099"/>
            <a:ext cx="9144000" cy="709318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Jogszabályban Foglalt Gazdálkodási követelményeknek 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xmlns="" id="{09C04CB2-DF76-702B-84CF-08CA7886C3DD}"/>
              </a:ext>
            </a:extLst>
          </p:cNvPr>
          <p:cNvSpPr txBox="1">
            <a:spLocks/>
          </p:cNvSpPr>
          <p:nvPr/>
        </p:nvSpPr>
        <p:spPr>
          <a:xfrm>
            <a:off x="129892" y="1616837"/>
            <a:ext cx="8662956" cy="18590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1</a:t>
            </a:r>
            <a:r>
              <a:rPr lang="hu-HU" sz="1400" dirty="0">
                <a:solidFill>
                  <a:srgbClr val="474747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Mezőgazdasági eredetű foszfátszennyezés és az öntözési célú vízhasználatra (szél és vízerózió, gazdálkodási napló vezetése mindenkinek) -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ÚJ.</a:t>
            </a:r>
            <a:r>
              <a:rPr lang="hu-HU" sz="1400" dirty="0">
                <a:solidFill>
                  <a:srgbClr val="474747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Öntözni csak megfelelő engedéllyel lehet</a:t>
            </a:r>
            <a:r>
              <a:rPr lang="hu-HU" sz="1400" dirty="0">
                <a:solidFill>
                  <a:srgbClr val="474747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ennek hiányában a termeléshez kötött támogatás elveszik, itt csak %-os szankció!</a:t>
            </a:r>
          </a:p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474747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szél és </a:t>
            </a:r>
            <a:r>
              <a:rPr lang="hu-HU" sz="1400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vízerózó</a:t>
            </a:r>
            <a:r>
              <a:rPr lang="hu-HU" sz="14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megakadályozásának 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megfelelően kell gazdálkodni. A </a:t>
            </a:r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MePAR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eróziós </a:t>
            </a:r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fedvénye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az alap. (</a:t>
            </a:r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MePAR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eróziós </a:t>
            </a:r>
            <a:r>
              <a:rPr lang="hu-HU" sz="1400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fedvény</a:t>
            </a: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– szél és vízerózió.) </a:t>
            </a:r>
          </a:p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 – talajtakarás, szintvonalas telepítés</a:t>
            </a:r>
          </a:p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Gyep – talajtakarás túllegeltetés tilalma, felülvetés</a:t>
            </a:r>
          </a:p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Talajvédelmi terv betartása… Hígtrágya, szennyvíz, szennyvíziszap..</a:t>
            </a:r>
          </a:p>
          <a:p>
            <a:pPr algn="just">
              <a:spcAft>
                <a:spcPts val="800"/>
              </a:spcAft>
            </a:pPr>
            <a:r>
              <a:rPr lang="hu-HU" sz="14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Gazdálkodási napló vezetése</a:t>
            </a:r>
            <a:r>
              <a:rPr lang="hu-HU" sz="180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 dirty="0">
              <a:solidFill>
                <a:srgbClr val="006633"/>
              </a:solidFill>
              <a:latin typeface="Titillium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60123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JFGK</a:t>
            </a:r>
          </a:p>
          <a:p>
            <a:endParaRPr lang="hu-HU" sz="900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AE92383-5D42-1893-83BB-89EE11B34518}"/>
              </a:ext>
            </a:extLst>
          </p:cNvPr>
          <p:cNvSpPr txBox="1">
            <a:spLocks/>
          </p:cNvSpPr>
          <p:nvPr/>
        </p:nvSpPr>
        <p:spPr>
          <a:xfrm>
            <a:off x="-1" y="790099"/>
            <a:ext cx="9144000" cy="709318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Jogszabályban Foglalt Gazdálkodási követelményeknek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F4F4C6C-430F-B67D-A99B-8D8FE7901BE3}"/>
              </a:ext>
            </a:extLst>
          </p:cNvPr>
          <p:cNvSpPr txBox="1"/>
          <p:nvPr/>
        </p:nvSpPr>
        <p:spPr>
          <a:xfrm>
            <a:off x="215008" y="1730747"/>
            <a:ext cx="8821488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2. Mezőgazdasági eredetű nitrátszennyezés elleni védelem. Volt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és továbbra is hatályos</a:t>
            </a:r>
            <a:endParaRPr lang="hu-HU" sz="1600" b="1" dirty="0">
              <a:solidFill>
                <a:srgbClr val="006633"/>
              </a:solidFill>
              <a:effectLst/>
              <a:latin typeface="Titillium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3-4.Natura 2000 madár és élőhelyvédelem (erdőre is kifejtve) Volt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és továbbra is hatályos</a:t>
            </a:r>
            <a:endParaRPr lang="hu-HU" sz="1600" b="1" dirty="0">
              <a:solidFill>
                <a:srgbClr val="006633"/>
              </a:solidFill>
              <a:effectLst/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5. Élelmiszerbiztonság Volt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és továbbra is hatályos</a:t>
            </a: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6. Egyes hormon- vagy </a:t>
            </a:r>
            <a:r>
              <a:rPr lang="hu-HU" sz="1600" b="1" dirty="0" err="1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tireosztatikus</a:t>
            </a:r>
            <a:r>
              <a:rPr lang="hu-HU" sz="1600" b="1" dirty="0">
                <a:solidFill>
                  <a:srgbClr val="006633"/>
                </a:solidFill>
                <a:effectLst/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hatású anyagokra és ß-antagonistákra vonatkozó felhasználási tilalom az állattenyésztésben. Volt</a:t>
            </a:r>
            <a:r>
              <a:rPr lang="hu-HU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és továbbra is hatályos</a:t>
            </a:r>
            <a:endParaRPr lang="hu-HU" sz="16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537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JFGK</a:t>
            </a:r>
          </a:p>
          <a:p>
            <a:endParaRPr lang="hu-HU" sz="900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AE92383-5D42-1893-83BB-89EE11B34518}"/>
              </a:ext>
            </a:extLst>
          </p:cNvPr>
          <p:cNvSpPr txBox="1">
            <a:spLocks/>
          </p:cNvSpPr>
          <p:nvPr/>
        </p:nvSpPr>
        <p:spPr>
          <a:xfrm>
            <a:off x="-1" y="790099"/>
            <a:ext cx="9144000" cy="709318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Jogszabályban Foglalt Gazdálkodási követelményeknek </a:t>
            </a: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xmlns="" id="{C376D363-CD3B-CEA6-9D54-2A2CE22B0270}"/>
              </a:ext>
            </a:extLst>
          </p:cNvPr>
          <p:cNvSpPr txBox="1">
            <a:spLocks/>
          </p:cNvSpPr>
          <p:nvPr/>
        </p:nvSpPr>
        <p:spPr>
          <a:xfrm>
            <a:off x="-1" y="1524038"/>
            <a:ext cx="9144000" cy="34341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hu-HU" sz="1300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7-8. Növényvédő szerek, valamint a növényvédőszerek csomagolóeszköz hulladékok kezelése, tárolása, felhasználása. 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</a:rPr>
              <a:t>A növényvédő szer engedélyekben foglalt előírásokat, korlátozásokat be kell tartani.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</a:rPr>
              <a:t>Az I. és II. forgalmi kategóriába sorolt növényvédő szereket megfelelő végzettségű ember vásárolhatja/használhatja fel. 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</a:rPr>
              <a:t>Az elvégzett növényvédőszeres kezelésekről permetezési naplót kell vezetni.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</a:rPr>
              <a:t>Növényvédő szerek raktárkészletéről a forgalmi kategóriának megfelelő nyilvántartást kell vezetni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  <a:ea typeface="Calibri" panose="020F0502020204030204" pitchFamily="34" charset="0"/>
              </a:rPr>
              <a:t>A növényvédő szereket elkülönített raktárban lehet tárolni.</a:t>
            </a:r>
          </a:p>
          <a:p>
            <a:pPr>
              <a:spcAft>
                <a:spcPts val="300"/>
              </a:spcAft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Növényvédő szert más célra szolgáló csomagolóeszközbe (például élelmiszer, gyógyszer, kozmetikum, takarmány) tölteni és csomagolni tilos. </a:t>
            </a:r>
          </a:p>
          <a:p>
            <a:pPr marL="800100" lvl="2" indent="0">
              <a:spcAft>
                <a:spcPts val="300"/>
              </a:spcAft>
              <a:buNone/>
            </a:pPr>
            <a:r>
              <a:rPr lang="hu-HU" sz="1200" dirty="0">
                <a:solidFill>
                  <a:srgbClr val="FF0000"/>
                </a:solidFill>
                <a:latin typeface="Titillium" panose="00000500000000000000" pitchFamily="50" charset="-18"/>
              </a:rPr>
              <a:t>Az öt évnél idősebb növényvédelmi gépeknek rendelkezniük kell a felülvizsgálati dokumentációval</a:t>
            </a:r>
            <a:r>
              <a:rPr lang="hu-HU" sz="900" dirty="0">
                <a:solidFill>
                  <a:srgbClr val="FF0000"/>
                </a:solidFill>
                <a:latin typeface="Titillium" panose="00000500000000000000" pitchFamily="50" charset="-18"/>
              </a:rPr>
              <a:t>. </a:t>
            </a:r>
          </a:p>
          <a:p>
            <a:pPr marL="800100" lvl="2" indent="0">
              <a:spcAft>
                <a:spcPts val="300"/>
              </a:spcAft>
              <a:buNone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Csomagolóeszközök szakszerű tárolása, megsemmisítése</a:t>
            </a:r>
          </a:p>
          <a:p>
            <a:pPr marL="800100" lvl="2" indent="0">
              <a:spcAft>
                <a:spcPts val="300"/>
              </a:spcAft>
              <a:buNone/>
            </a:pPr>
            <a:r>
              <a:rPr lang="hu-HU" sz="1200" dirty="0">
                <a:solidFill>
                  <a:srgbClr val="006633"/>
                </a:solidFill>
                <a:latin typeface="Titillium" panose="00000500000000000000" pitchFamily="50" charset="-18"/>
              </a:rPr>
              <a:t>Védelmi sávok betartása permetezéskor (5 m), tároláskor.</a:t>
            </a:r>
          </a:p>
        </p:txBody>
      </p:sp>
    </p:spTree>
    <p:extLst>
      <p:ext uri="{BB962C8B-B14F-4D97-AF65-F5344CB8AC3E}">
        <p14:creationId xmlns:p14="http://schemas.microsoft.com/office/powerpoint/2010/main" xmlns="" val="3718399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2" y="4192588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634E2245-63A2-A756-4A31-1D72398D70D0}"/>
              </a:ext>
            </a:extLst>
          </p:cNvPr>
          <p:cNvSpPr txBox="1">
            <a:spLocks/>
          </p:cNvSpPr>
          <p:nvPr/>
        </p:nvSpPr>
        <p:spPr>
          <a:xfrm>
            <a:off x="1580852" y="262240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JFGK</a:t>
            </a:r>
          </a:p>
          <a:p>
            <a:endParaRPr lang="hu-HU" sz="900"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xmlns="" id="{C5DDD73C-0BC3-A04E-3D9D-09827016EC96}"/>
              </a:ext>
            </a:extLst>
          </p:cNvPr>
          <p:cNvSpPr txBox="1">
            <a:spLocks/>
          </p:cNvSpPr>
          <p:nvPr/>
        </p:nvSpPr>
        <p:spPr>
          <a:xfrm>
            <a:off x="0" y="2020248"/>
            <a:ext cx="8928992" cy="2747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endParaRPr lang="hu-HU" sz="1300" dirty="0">
              <a:solidFill>
                <a:srgbClr val="006633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xmlns="" id="{5B5B7727-7B4C-E47A-6AD1-773BF0080BB2}"/>
              </a:ext>
            </a:extLst>
          </p:cNvPr>
          <p:cNvSpPr txBox="1">
            <a:spLocks/>
          </p:cNvSpPr>
          <p:nvPr/>
        </p:nvSpPr>
        <p:spPr>
          <a:xfrm>
            <a:off x="215008" y="2021905"/>
            <a:ext cx="8713984" cy="981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AE92383-5D42-1893-83BB-89EE11B34518}"/>
              </a:ext>
            </a:extLst>
          </p:cNvPr>
          <p:cNvSpPr txBox="1">
            <a:spLocks/>
          </p:cNvSpPr>
          <p:nvPr/>
        </p:nvSpPr>
        <p:spPr>
          <a:xfrm>
            <a:off x="-1" y="790099"/>
            <a:ext cx="9144000" cy="709318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anose="00000500000000000000" pitchFamily="50" charset="-18"/>
            </a:endParaRPr>
          </a:p>
          <a:p>
            <a:pPr marL="0" indent="0" algn="ctr">
              <a:buNone/>
            </a:pPr>
            <a:r>
              <a:rPr lang="hu-HU" sz="1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Jogszabályban Foglalt Gazdálkodási követelményeknek 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xmlns="" id="{9F342C40-C53B-6B60-0FC9-FC4BF57158AF}"/>
              </a:ext>
            </a:extLst>
          </p:cNvPr>
          <p:cNvSpPr txBox="1">
            <a:spLocks/>
          </p:cNvSpPr>
          <p:nvPr/>
        </p:nvSpPr>
        <p:spPr>
          <a:xfrm>
            <a:off x="107504" y="2067693"/>
            <a:ext cx="9036496" cy="2520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hu-HU" sz="18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9. Állatjólét (borjak védelme). </a:t>
            </a:r>
            <a:r>
              <a:rPr lang="hu-HU" sz="180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Volt és továbbra is hatályos.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hu-HU" sz="18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10. Állatjólét (sertések védelme). </a:t>
            </a:r>
            <a:r>
              <a:rPr lang="hu-HU" sz="180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Volt és továbbra is hatályos.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hu-HU" sz="18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JFGK 11. Állatjólét (mezőgazdasági haszonállatok védelme)</a:t>
            </a:r>
            <a:endParaRPr lang="hu-HU" sz="1800" b="1" dirty="0">
              <a:solidFill>
                <a:srgbClr val="006633"/>
              </a:solidFill>
              <a:latin typeface="Titillium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78821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Agro-Ökológiai Program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AÖP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1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ím 1">
            <a:extLst>
              <a:ext uri="{FF2B5EF4-FFF2-40B4-BE49-F238E27FC236}">
                <a16:creationId xmlns:a16="http://schemas.microsoft.com/office/drawing/2014/main" xmlns="" id="{7BD7F383-F65A-80F3-FEA8-10CA9766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658"/>
            <a:ext cx="8229600" cy="637579"/>
          </a:xfrm>
        </p:spPr>
        <p:txBody>
          <a:bodyPr/>
          <a:lstStyle/>
          <a:p>
            <a:r>
              <a:rPr lang="hu-HU" sz="3600" b="1" cap="all" dirty="0">
                <a:solidFill>
                  <a:srgbClr val="006633"/>
                </a:solidFill>
                <a:latin typeface="Titillium Bd" panose="00000800000000000000" pitchFamily="50" charset="-18"/>
              </a:rPr>
              <a:t>KAP </a:t>
            </a:r>
            <a:r>
              <a:rPr lang="hu-HU" sz="3200" b="1" cap="all" dirty="0">
                <a:solidFill>
                  <a:srgbClr val="006633"/>
                </a:solidFill>
                <a:latin typeface="Titillium Bd" panose="00000800000000000000" pitchFamily="50" charset="-18"/>
              </a:rPr>
              <a:t>z</a:t>
            </a:r>
            <a:r>
              <a:rPr lang="hu-HU" sz="3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öld felépítmény logikai szintjei</a:t>
            </a:r>
            <a:r>
              <a:rPr lang="hu-HU" sz="28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 </a:t>
            </a: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xmlns="" id="{88CFDA8B-685A-4A6A-8D00-3323EF696713}"/>
              </a:ext>
            </a:extLst>
          </p:cNvPr>
          <p:cNvGrpSpPr/>
          <p:nvPr/>
        </p:nvGrpSpPr>
        <p:grpSpPr>
          <a:xfrm>
            <a:off x="853197" y="791810"/>
            <a:ext cx="7437606" cy="3303768"/>
            <a:chOff x="683568" y="1058863"/>
            <a:chExt cx="7061989" cy="3441060"/>
          </a:xfrm>
        </p:grpSpPr>
        <p:sp>
          <p:nvSpPr>
            <p:cNvPr id="25" name="Téglalap: lekerekített 4">
              <a:extLst>
                <a:ext uri="{FF2B5EF4-FFF2-40B4-BE49-F238E27FC236}">
                  <a16:creationId xmlns:a16="http://schemas.microsoft.com/office/drawing/2014/main" xmlns="" id="{B2510811-1F8C-F6D0-8432-93DD24D8292A}"/>
                </a:ext>
              </a:extLst>
            </p:cNvPr>
            <p:cNvSpPr txBox="1"/>
            <p:nvPr/>
          </p:nvSpPr>
          <p:spPr>
            <a:xfrm>
              <a:off x="2733194" y="1123303"/>
              <a:ext cx="3389581" cy="64113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kern="12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5. szint: Egyéb  környezet-, klímavédelmi beavatkozások (II. pillér)</a:t>
              </a:r>
            </a:p>
          </p:txBody>
        </p:sp>
        <p:sp>
          <p:nvSpPr>
            <p:cNvPr id="26" name="Téglalap: lekerekített 4">
              <a:extLst>
                <a:ext uri="{FF2B5EF4-FFF2-40B4-BE49-F238E27FC236}">
                  <a16:creationId xmlns:a16="http://schemas.microsoft.com/office/drawing/2014/main" xmlns="" id="{02B2E7FF-1B57-64C0-8619-EE10C60EF3BE}"/>
                </a:ext>
              </a:extLst>
            </p:cNvPr>
            <p:cNvSpPr txBox="1"/>
            <p:nvPr/>
          </p:nvSpPr>
          <p:spPr>
            <a:xfrm>
              <a:off x="3131840" y="1819904"/>
              <a:ext cx="3389581" cy="64113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4. szint:  Emeltszintű </a:t>
              </a:r>
              <a:r>
                <a:rPr lang="hu-HU" sz="1400" dirty="0" err="1">
                  <a:solidFill>
                    <a:srgbClr val="006633"/>
                  </a:solidFill>
                  <a:latin typeface="Titillium" panose="00000500000000000000" pitchFamily="50" charset="-18"/>
                </a:rPr>
                <a:t>agro</a:t>
              </a: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-ökológiai átállást segítő beavatkozások (II. pillér) </a:t>
              </a:r>
            </a:p>
          </p:txBody>
        </p:sp>
        <p:sp>
          <p:nvSpPr>
            <p:cNvPr id="27" name="Téglalap: lekerekített 4">
              <a:extLst>
                <a:ext uri="{FF2B5EF4-FFF2-40B4-BE49-F238E27FC236}">
                  <a16:creationId xmlns:a16="http://schemas.microsoft.com/office/drawing/2014/main" xmlns="" id="{0CF99FE2-CCBC-7B6A-7442-4982196A3681}"/>
                </a:ext>
              </a:extLst>
            </p:cNvPr>
            <p:cNvSpPr txBox="1"/>
            <p:nvPr/>
          </p:nvSpPr>
          <p:spPr>
            <a:xfrm>
              <a:off x="3527884" y="2516505"/>
              <a:ext cx="3389581" cy="64113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3. szint:  </a:t>
              </a:r>
              <a:r>
                <a:rPr lang="hu-HU" sz="1400" dirty="0" err="1">
                  <a:solidFill>
                    <a:srgbClr val="006633"/>
                  </a:solidFill>
                  <a:latin typeface="Titillium" panose="00000500000000000000" pitchFamily="50" charset="-18"/>
                </a:rPr>
                <a:t>Agro</a:t>
              </a: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-ökológiai Program (AÖP):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(I. pillér) </a:t>
              </a:r>
            </a:p>
          </p:txBody>
        </p:sp>
        <p:sp>
          <p:nvSpPr>
            <p:cNvPr id="29" name="Téglalap: lekerekített 4">
              <a:extLst>
                <a:ext uri="{FF2B5EF4-FFF2-40B4-BE49-F238E27FC236}">
                  <a16:creationId xmlns:a16="http://schemas.microsoft.com/office/drawing/2014/main" xmlns="" id="{0211628F-B826-FAC1-5E2B-4019E2FC5F15}"/>
                </a:ext>
              </a:extLst>
            </p:cNvPr>
            <p:cNvSpPr txBox="1"/>
            <p:nvPr/>
          </p:nvSpPr>
          <p:spPr>
            <a:xfrm>
              <a:off x="3923928" y="3187645"/>
              <a:ext cx="3389581" cy="64113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2. szint: Megerősített feltételrendszer (Feltételesség) (I-II. pillér) </a:t>
              </a:r>
            </a:p>
          </p:txBody>
        </p:sp>
        <p:sp>
          <p:nvSpPr>
            <p:cNvPr id="30" name="Téglalap: lekerekített 4">
              <a:extLst>
                <a:ext uri="{FF2B5EF4-FFF2-40B4-BE49-F238E27FC236}">
                  <a16:creationId xmlns:a16="http://schemas.microsoft.com/office/drawing/2014/main" xmlns="" id="{EE83D1E3-CF42-A0E7-5390-4A1DA3EBCFA2}"/>
                </a:ext>
              </a:extLst>
            </p:cNvPr>
            <p:cNvSpPr txBox="1"/>
            <p:nvPr/>
          </p:nvSpPr>
          <p:spPr>
            <a:xfrm>
              <a:off x="4355976" y="3858785"/>
              <a:ext cx="3389581" cy="64113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>
                  <a:solidFill>
                    <a:srgbClr val="006633"/>
                  </a:solidFill>
                  <a:latin typeface="Titillium" panose="00000500000000000000" pitchFamily="50" charset="-18"/>
                </a:rPr>
                <a:t>1. szint: Támogatható terület fogalmának bővítése (AÖT) (I-II. pillér) </a:t>
              </a:r>
            </a:p>
          </p:txBody>
        </p:sp>
        <p:sp>
          <p:nvSpPr>
            <p:cNvPr id="31" name="Háromszög 30">
              <a:extLst>
                <a:ext uri="{FF2B5EF4-FFF2-40B4-BE49-F238E27FC236}">
                  <a16:creationId xmlns:a16="http://schemas.microsoft.com/office/drawing/2014/main" xmlns="" id="{FCA890AE-FD59-88E1-0516-102455755875}"/>
                </a:ext>
              </a:extLst>
            </p:cNvPr>
            <p:cNvSpPr/>
            <p:nvPr/>
          </p:nvSpPr>
          <p:spPr>
            <a:xfrm>
              <a:off x="683568" y="1058863"/>
              <a:ext cx="3024336" cy="3389999"/>
            </a:xfrm>
            <a:prstGeom prst="triangle">
              <a:avLst/>
            </a:prstGeom>
            <a:gradFill>
              <a:gsLst>
                <a:gs pos="0">
                  <a:srgbClr val="3FA535"/>
                </a:gs>
                <a:gs pos="48000">
                  <a:srgbClr val="92C01F"/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941931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F21011-3AC5-CC7A-F4B5-1D2034F7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/>
          <a:lstStyle/>
          <a:p>
            <a:r>
              <a:rPr lang="hu-HU" sz="2500" cap="all">
                <a:solidFill>
                  <a:srgbClr val="006633"/>
                </a:solidFill>
                <a:latin typeface="Titillium Bd" panose="00000800000000000000" pitchFamily="50" charset="-18"/>
              </a:rPr>
              <a:t>AÖP Tudnivalók I.</a:t>
            </a:r>
            <a:r>
              <a:rPr lang="hu-HU" b="1" cap="all">
                <a:latin typeface="Trebuchet MS" panose="020B0603020202020204" pitchFamily="34" charset="0"/>
              </a:rPr>
              <a:t/>
            </a:r>
            <a:br>
              <a:rPr lang="hu-HU" b="1" cap="all">
                <a:latin typeface="Trebuchet MS" panose="020B0603020202020204" pitchFamily="34" charset="0"/>
              </a:rPr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7F51A0-D2E7-7BAF-7B99-836C1844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699543"/>
            <a:ext cx="8712968" cy="3668271"/>
          </a:xfrm>
        </p:spPr>
        <p:txBody>
          <a:bodyPr/>
          <a:lstStyle/>
          <a:p>
            <a:pPr marL="0" indent="0">
              <a:buNone/>
            </a:pPr>
            <a:endParaRPr lang="hu-HU" sz="1000" dirty="0">
              <a:latin typeface="Trebuchet MS" panose="020B0603020202020204" pitchFamily="34" charset="0"/>
            </a:endParaRPr>
          </a:p>
          <a:p>
            <a:pPr lvl="0"/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Önkéntes vállaláson</a:t>
            </a:r>
            <a:r>
              <a:rPr lang="hu-HU" sz="135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alapul, a gazdálkodó dönti el, hogy behozza-e a területét a támogatásba vagy sem.</a:t>
            </a:r>
          </a:p>
          <a:p>
            <a:pPr lvl="0"/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Fix összegű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, környezeti vállalásokat ösztönző támogatás, ami </a:t>
            </a:r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hektáralapon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 kerül kifizetésre.</a:t>
            </a:r>
          </a:p>
          <a:p>
            <a:pPr lvl="0"/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350" b="1" dirty="0">
                <a:solidFill>
                  <a:srgbClr val="006633"/>
                </a:solidFill>
                <a:latin typeface="Trebuchet MS" panose="020B0603020202020204" pitchFamily="34" charset="0"/>
              </a:rPr>
              <a:t>mezőgazdasági üzem teljes területére elszámolható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 támogatás a vállalt feltételek teljesítése esetén.</a:t>
            </a:r>
          </a:p>
          <a:p>
            <a:pPr lvl="0"/>
            <a:r>
              <a:rPr lang="hu-HU" sz="1350" dirty="0">
                <a:solidFill>
                  <a:srgbClr val="FF0000"/>
                </a:solidFill>
                <a:latin typeface="Trebuchet MS" panose="020B0603020202020204" pitchFamily="34" charset="0"/>
              </a:rPr>
              <a:t>A kötelezettségvállalás időtartama: </a:t>
            </a:r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1 év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. </a:t>
            </a:r>
          </a:p>
          <a:p>
            <a:pPr lvl="0"/>
            <a:r>
              <a:rPr lang="hu-HU" sz="1350" dirty="0">
                <a:solidFill>
                  <a:srgbClr val="FF0000"/>
                </a:solidFill>
                <a:latin typeface="Trebuchet MS" panose="020B0603020202020204" pitchFamily="34" charset="0"/>
              </a:rPr>
              <a:t>A mezőgazdasági üzemen belül </a:t>
            </a:r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minden tényleges hasznosítási módra</a:t>
            </a:r>
            <a:r>
              <a:rPr lang="hu-HU" sz="1350" dirty="0">
                <a:solidFill>
                  <a:srgbClr val="FF0000"/>
                </a:solidFill>
                <a:latin typeface="Trebuchet MS" panose="020B0603020202020204" pitchFamily="34" charset="0"/>
              </a:rPr>
              <a:t> (szántó, gyep, ültetvény) vonatkozóan </a:t>
            </a:r>
            <a:r>
              <a:rPr lang="hu-HU" sz="1350" b="1" dirty="0">
                <a:solidFill>
                  <a:srgbClr val="FF0000"/>
                </a:solidFill>
                <a:latin typeface="Trebuchet MS" panose="020B0603020202020204" pitchFamily="34" charset="0"/>
              </a:rPr>
              <a:t>legalább 2 pont (de legfeljebb 4) értékű</a:t>
            </a:r>
            <a:r>
              <a:rPr lang="hu-HU" sz="1350" dirty="0">
                <a:solidFill>
                  <a:srgbClr val="FF0000"/>
                </a:solidFill>
                <a:latin typeface="Trebuchet MS" panose="020B0603020202020204" pitchFamily="34" charset="0"/>
              </a:rPr>
              <a:t> előírást szükséges választani</a:t>
            </a:r>
            <a:r>
              <a:rPr lang="hu-HU" sz="1350" dirty="0">
                <a:solidFill>
                  <a:srgbClr val="006633"/>
                </a:solidFill>
                <a:latin typeface="Trebuchet MS" panose="020B0603020202020204" pitchFamily="34" charset="0"/>
              </a:rPr>
              <a:t>. </a:t>
            </a:r>
          </a:p>
          <a:p>
            <a:pPr marL="0" indent="0" algn="just" fontAlgn="base">
              <a:buNone/>
            </a:pPr>
            <a:endParaRPr lang="hu-HU" sz="1350" dirty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0" indent="0" algn="just" fontAlgn="base">
              <a:buNone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A mezőgazdasági termelő támogatásra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akkor jogosult, ha 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a mezőgazdasági üzem minden földhasználati kategóriájában teljesül összesen legalább 2 pont értékű, egységes kérelemben vállalt gyakorlat és 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vezeti a Gazdálkodási Naplót.</a:t>
            </a:r>
          </a:p>
          <a:p>
            <a:pPr marL="0" indent="0" algn="just" fontAlgn="base"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 fontAlgn="base"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Amennyiben a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vállalt gyakorlatok kizárólag a gyakorlat alól mentesített területek vonatkozásában nem teljesülnek, úgy a támogatás az üzem fennmaradó részére kifizethető (</a:t>
            </a:r>
            <a:r>
              <a:rPr lang="hu-HU" sz="1350" dirty="0" err="1">
                <a:solidFill>
                  <a:srgbClr val="006633"/>
                </a:solidFill>
                <a:latin typeface="Titillium" panose="00000500000000000000" pitchFamily="50" charset="-18"/>
              </a:rPr>
              <a:t>pl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</a:t>
            </a:r>
            <a:r>
              <a:rPr lang="hu-HU" sz="1350" dirty="0" err="1">
                <a:solidFill>
                  <a:srgbClr val="006633"/>
                </a:solidFill>
                <a:latin typeface="Titillium" panose="00000500000000000000" pitchFamily="50" charset="-18"/>
              </a:rPr>
              <a:t>Natura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2000 gyep).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342A058-6C29-C027-A705-EDA5EB23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49145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9067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94704"/>
          </a:xfrm>
        </p:spPr>
        <p:txBody>
          <a:bodyPr/>
          <a:lstStyle/>
          <a:p>
            <a:r>
              <a:rPr lang="hu-HU" sz="2500" cap="all">
                <a:solidFill>
                  <a:srgbClr val="006633"/>
                </a:solidFill>
                <a:latin typeface="Titillium Bd" panose="00000800000000000000" pitchFamily="50" charset="-18"/>
              </a:rPr>
              <a:t>AÖP tudnivalók II.</a:t>
            </a:r>
            <a:endParaRPr lang="hu-HU" sz="250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7535"/>
            <a:ext cx="8568952" cy="3394472"/>
          </a:xfrm>
        </p:spPr>
        <p:txBody>
          <a:bodyPr/>
          <a:lstStyle/>
          <a:p>
            <a:pPr marL="0" indent="0" algn="just"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</a:rPr>
              <a:t>Küszöbérték alatti területek: </a:t>
            </a:r>
          </a:p>
          <a:p>
            <a:pPr algn="just">
              <a:buFontTx/>
              <a:buChar char="-"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ha az üzem 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szántó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területeinek, illetve 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egyéb gyepterületeinek 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nagysága nem éri el 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az 5 ha-t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, </a:t>
            </a:r>
          </a:p>
          <a:p>
            <a:pPr algn="just">
              <a:buFontTx/>
              <a:buChar char="-"/>
            </a:pP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ültetvény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esetében pedig az 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1 ha-t 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– vagy </a:t>
            </a:r>
          </a:p>
          <a:p>
            <a:pPr algn="just">
              <a:buFontTx/>
              <a:buChar char="-"/>
            </a:pP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a gyep </a:t>
            </a:r>
            <a:r>
              <a:rPr lang="hu-HU" sz="1350" dirty="0" err="1">
                <a:solidFill>
                  <a:srgbClr val="FF0000"/>
                </a:solidFill>
                <a:latin typeface="Titillium" panose="00000500000000000000" pitchFamily="50" charset="-18"/>
              </a:rPr>
              <a:t>Natura</a:t>
            </a:r>
            <a:r>
              <a:rPr lang="hu-HU" sz="1350" dirty="0">
                <a:solidFill>
                  <a:srgbClr val="FF0000"/>
                </a:solidFill>
                <a:latin typeface="Titillium" panose="00000500000000000000" pitchFamily="50" charset="-18"/>
              </a:rPr>
              <a:t> 2000 - , adott hasznosítási módra nem kötelező előírást vállalni. </a:t>
            </a:r>
          </a:p>
          <a:p>
            <a:pPr marL="0" indent="0" algn="just"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Az érintett területre azonban csak akkor jár kifizetés, ha ezekre a küszöbérték alatti területekre is választ előírást a gazdálkodó.</a:t>
            </a:r>
          </a:p>
          <a:p>
            <a:pPr marL="0" indent="0" algn="just"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>
              <a:buNone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A 2023. évi egységes kérelemben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külön kell majd nyilatkozni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arról, hogy az adott évben részt kíván-e venni a termelő az AÖP-ben.</a:t>
            </a:r>
          </a:p>
          <a:p>
            <a:pPr marL="0" indent="0"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>
              <a:buNone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A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Gazdálkodási Napló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</a:rPr>
              <a:t> vezetése és elektronikus beküldése ennél a támogatásnál is szükséges!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522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96641" y="673924"/>
            <a:ext cx="7691132" cy="7754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sz="1800" b="1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Ha minden művelési ág küszöbérték feletti</a:t>
            </a:r>
          </a:p>
          <a:p>
            <a:pPr marL="0" indent="0" algn="ctr">
              <a:lnSpc>
                <a:spcPct val="120000"/>
              </a:lnSpc>
              <a:buNone/>
            </a:pPr>
            <a:endParaRPr lang="hu-HU" sz="1800">
              <a:solidFill>
                <a:srgbClr val="006633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hu-HU" sz="1800">
              <a:latin typeface="Trebuchet MS" panose="020B0603020202020204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hu-HU" sz="180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45B4FE4A-E4B6-2BC9-83DE-64AF2D01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99571"/>
            <a:ext cx="6660232" cy="8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479E5908-1725-A1C6-B645-E4864912B635}"/>
              </a:ext>
            </a:extLst>
          </p:cNvPr>
          <p:cNvSpPr txBox="1"/>
          <p:nvPr/>
        </p:nvSpPr>
        <p:spPr>
          <a:xfrm>
            <a:off x="791852" y="206640"/>
            <a:ext cx="7441599" cy="476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6338">
              <a:defRPr/>
            </a:pP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</a:rPr>
              <a:t>Példa az </a:t>
            </a:r>
            <a:r>
              <a:rPr lang="hu-HU" sz="2498" cap="all">
                <a:solidFill>
                  <a:srgbClr val="006633"/>
                </a:solidFill>
                <a:latin typeface="Titillium Bd" panose="00000800000000000000" pitchFamily="50" charset="-18"/>
              </a:rPr>
              <a:t>AÖP 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</a:rPr>
              <a:t>teljesítésére I.</a:t>
            </a:r>
            <a:r>
              <a:rPr lang="hu-HU" sz="2498" cap="all">
                <a:solidFill>
                  <a:srgbClr val="006633"/>
                </a:solidFill>
                <a:latin typeface="Titillium Bd" panose="00000800000000000000" pitchFamily="50" charset="-18"/>
              </a:rPr>
              <a:t> 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1695DCFA-AFBB-F0BF-9D41-967F93B01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43" t="39981" r="21366" b="21515"/>
          <a:stretch/>
        </p:blipFill>
        <p:spPr>
          <a:xfrm>
            <a:off x="1977272" y="1219691"/>
            <a:ext cx="5189456" cy="30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656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320969"/>
            <a:ext cx="6660232" cy="8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artalom helye 3">
            <a:extLst>
              <a:ext uri="{FF2B5EF4-FFF2-40B4-BE49-F238E27FC236}">
                <a16:creationId xmlns:a16="http://schemas.microsoft.com/office/drawing/2014/main" xmlns="" id="{49C94273-99D1-46A7-B570-76B1DA85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26" y="714968"/>
            <a:ext cx="8337348" cy="453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800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Ha egy művelési ág (szántó) nem küszöbérték feletti.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62EDE1D5-C0ED-1408-A225-44FDBFFB0AAF}"/>
              </a:ext>
            </a:extLst>
          </p:cNvPr>
          <p:cNvSpPr txBox="1"/>
          <p:nvPr/>
        </p:nvSpPr>
        <p:spPr>
          <a:xfrm>
            <a:off x="671660" y="249609"/>
            <a:ext cx="7675499" cy="476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6338">
              <a:defRPr/>
            </a:pP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</a:rPr>
              <a:t>Példa az </a:t>
            </a:r>
            <a:r>
              <a:rPr lang="hu-HU" sz="2498" cap="all">
                <a:solidFill>
                  <a:srgbClr val="006633"/>
                </a:solidFill>
                <a:latin typeface="Titillium Bd" panose="00000800000000000000" pitchFamily="50" charset="-18"/>
              </a:rPr>
              <a:t>AÖP 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</a:rPr>
              <a:t>teljesítésére II.</a:t>
            </a:r>
            <a:r>
              <a:rPr lang="hu-HU" sz="2498" cap="all">
                <a:solidFill>
                  <a:srgbClr val="006633"/>
                </a:solidFill>
                <a:latin typeface="Titillium Bd" panose="00000800000000000000" pitchFamily="50" charset="-18"/>
              </a:rPr>
              <a:t> 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8AA686C3-45EB-759F-2479-638184B21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05" t="40007" r="8714" b="24640"/>
          <a:stretch/>
        </p:blipFill>
        <p:spPr>
          <a:xfrm>
            <a:off x="3333109" y="1314558"/>
            <a:ext cx="5077682" cy="264470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B43161DC-250A-5ADF-4B89-8C46FAC50B53}"/>
              </a:ext>
            </a:extLst>
          </p:cNvPr>
          <p:cNvSpPr txBox="1"/>
          <p:nvPr/>
        </p:nvSpPr>
        <p:spPr>
          <a:xfrm>
            <a:off x="113451" y="2220379"/>
            <a:ext cx="324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hu-HU" sz="1800">
                <a:solidFill>
                  <a:srgbClr val="FF0000"/>
                </a:solidFill>
                <a:latin typeface="Trebuchet MS" panose="020B0603020202020204" pitchFamily="34" charset="0"/>
              </a:rPr>
              <a:t>A küszöbérték alatti területre (3 ha szántó) csak akkor jár AÖP kifizetés, ha választ rá előírást és azt teljesíti.</a:t>
            </a:r>
          </a:p>
        </p:txBody>
      </p:sp>
    </p:spTree>
    <p:extLst>
      <p:ext uri="{BB962C8B-B14F-4D97-AF65-F5344CB8AC3E}">
        <p14:creationId xmlns:p14="http://schemas.microsoft.com/office/powerpoint/2010/main" xmlns="" val="1563475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2230239" y="257297"/>
            <a:ext cx="4462264" cy="80228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endParaRPr lang="hu-HU" sz="960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453" y="4374883"/>
            <a:ext cx="6383548" cy="7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2280A3C0-FA54-48C9-BCD8-138AF67311AA}"/>
              </a:ext>
            </a:extLst>
          </p:cNvPr>
          <p:cNvSpPr txBox="1">
            <a:spLocks/>
          </p:cNvSpPr>
          <p:nvPr/>
        </p:nvSpPr>
        <p:spPr>
          <a:xfrm>
            <a:off x="251520" y="3682264"/>
            <a:ext cx="8229600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6A7C8E3-3B2D-46AD-A295-58F393B3F54E}"/>
              </a:ext>
            </a:extLst>
          </p:cNvPr>
          <p:cNvSpPr txBox="1">
            <a:spLocks/>
          </p:cNvSpPr>
          <p:nvPr/>
        </p:nvSpPr>
        <p:spPr>
          <a:xfrm>
            <a:off x="26261" y="1148252"/>
            <a:ext cx="5112568" cy="625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buNone/>
              <a:defRPr/>
            </a:pPr>
            <a:endParaRPr lang="hu-HU" sz="2000" b="1">
              <a:solidFill>
                <a:prstClr val="black"/>
              </a:solidFill>
              <a:latin typeface="Titillium" panose="00000500000000000000" pitchFamily="50" charset="-18"/>
            </a:endParaRP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xmlns="" id="{94889C19-4F6C-4DB6-BD2A-488247AC8FAD}"/>
              </a:ext>
            </a:extLst>
          </p:cNvPr>
          <p:cNvSpPr txBox="1">
            <a:spLocks/>
          </p:cNvSpPr>
          <p:nvPr/>
        </p:nvSpPr>
        <p:spPr>
          <a:xfrm>
            <a:off x="251521" y="1695336"/>
            <a:ext cx="2508932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xmlns="" id="{FE705086-64D6-4042-A261-511FFE865E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571" y="1747316"/>
            <a:ext cx="8229600" cy="17605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AÖP választható gyakorlatok</a:t>
            </a:r>
          </a:p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Szántó területeken</a:t>
            </a:r>
          </a:p>
        </p:txBody>
      </p:sp>
    </p:spTree>
    <p:extLst>
      <p:ext uri="{BB962C8B-B14F-4D97-AF65-F5344CB8AC3E}">
        <p14:creationId xmlns:p14="http://schemas.microsoft.com/office/powerpoint/2010/main" xmlns="" val="2609394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Talajtakarás szántóterületeken I. (1 pont)</a:t>
            </a:r>
            <a:b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endParaRPr lang="hu-HU" sz="2498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633840"/>
            <a:ext cx="8568952" cy="3329126"/>
          </a:xfrm>
        </p:spPr>
        <p:txBody>
          <a:bodyPr/>
          <a:lstStyle/>
          <a:p>
            <a:pPr marL="0" indent="0" defTabSz="914378">
              <a:buNone/>
              <a:defRPr/>
            </a:pPr>
            <a:r>
              <a:rPr lang="hu-HU" sz="150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defTabSz="914378"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lnSpc>
                <a:spcPct val="150000"/>
              </a:lnSpc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Gondoskodni kell a folyamatos talajtakarásról a tárgyévet követő  évi tavaszi kultúra előkészítő munkálatainak megkezdéséig, de legalább tárgyévet követő év február 28-ig: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(HMKÁ 6. követelményein túl!!!!!)</a:t>
            </a:r>
          </a:p>
          <a:p>
            <a:pPr defTabSz="914378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őszi vetésű kultúrával;</a:t>
            </a:r>
          </a:p>
          <a:p>
            <a:pPr defTabSz="914378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takarónövényekkel vagy azok kizárólagos keverékeivel (a továbbiakban együtt: takarónövény) – kivéve a nem termelő területként bejelentett ökológiai másodvetés és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agrár-környezetgazdálkodás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intézkedésben (a továbbiakban: AKG) zöldtrágyaként vetett másodvetést azzal, hogy a növényállomány lekaszálása vagy szárzúzása esetén is gondoskodni kell legalább 10 centiméteres tarló megőrzéséről és a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kaszálék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helyben hagyásáról – vagy</a:t>
            </a:r>
          </a:p>
          <a:p>
            <a:pPr defTabSz="914378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tarló fennhagyásával annak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kultúrállapotban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tartása mellett.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7611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Talajtakarás szántóterületeken II.</a:t>
            </a:r>
            <a:b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8"/>
            <a:ext cx="8568952" cy="3329126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Az egységes kérelemben a gyakorlattal érintett táblák vonatkozásában meg kell jelölni a talajtakarás megvalósításának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módját. Egy táblán egy talajtakarási mód választható.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a mezőgazdasági termelő őszi vetésű kultúra vagy takarónövény vetésével akkor teljesíti, ha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az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őszi vetésű növény vagy a takarónövény vetését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főnövény betakarítása, vagy annak esetleges beforgatása vagy bedolgozása után (amennyiben nem lehetséges, a tarló fennhagyása után)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15 napon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belül elvégzi,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takarónövény tervezett vetését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és az elvetni kívánt növényfajt vagy magkeverék összetételét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bejelenti az egységes kérelemben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c) az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agrotechnikai művelet bejelentését az egységes kérelem rendelet szerint megteszi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A gyakorlatot a mezőgazdasági termelő évelő szántóföldi növénykultúrák esetében a betakarítást követő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tarlófennhagyással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 teljesíti.</a:t>
            </a:r>
            <a:endParaRPr lang="hu-HU" sz="150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170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Növénytermesztés diverzifikációja I. (1 pont)</a:t>
            </a:r>
            <a:b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61" y="792275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prstClr val="black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Terménydiverzifikációra vonatkozó követelmények szántóföldi növénytermesztés esetén: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a)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10 hektár vagy az alatti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szántóterületen gazdálkodóknak adott évben </a:t>
            </a:r>
            <a:r>
              <a:rPr lang="hu-HU" sz="1350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a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szántóterületeken legalább két különböző</a:t>
            </a:r>
            <a:r>
              <a:rPr lang="hu-HU" sz="1350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növénykultúrát kell termeszteni, két kultúra esetén a legnagyobb területen termesztett növénykultúra a szántóterületnek legfeljebb 80%-át foglalhatja el</a:t>
            </a: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b)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10 hektár feletti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szántóterülettel rendelkezőknek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legalább három féle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növénykultúrát kell termeszteni, három növény esetén a legnagyobb területen termesztett növénykultúra a szántóterületnek legfeljebb 65%-át foglalhatja el, és a két legnagyobb területen termesztett növénykultúra együttesen nem haladhatja meg a szántóterület 80%-át;</a:t>
            </a: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c)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30 ha feletti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szántóterülettel rendelkezőknek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legalább négy féle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növénykultúrát kell termeszteni, négy növény esetén pedig a legnagyobb területen termesztett növénykultúra a szántóterületnek legfeljebb 65%-át foglalhatja el, és a két legnagyobb területen termesztett növénykultúra együttesen nem haladhatja meg a szántóterület 80%-át, azzal, hogy a legkisebb kultúra vetésterülete el kell, hogy érje az 1 ha-t.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9007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E76CAD-89D4-6B17-1094-FCEF8EA0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Növénytermesztés diverzifikációja II.</a:t>
            </a:r>
            <a:endParaRPr lang="hu-HU" sz="2498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03772A7-ACF5-04C6-9480-A8020DE2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d)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300 ha feletti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szántóterülettel rendelkezőknek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legalább öt féle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növénykultúrát kell termeszteni, öt növény esetén pedig a legnagyobb területen termesztett növénykultúra a szántóterületnek legfeljebb 65%-át foglalhatja el, és a két legnagyobb területen termesztett növénykultúra együttesen nem haladhatja meg a szántóterület 80%-át, azzal, hogy a legkisebb kultúra vetésterülete el kell, hogy érje az 1 ha-t.</a:t>
            </a: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68580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e)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1000 ha feletti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szántóterülettel rendelkezőknek </a:t>
            </a:r>
            <a:r>
              <a:rPr lang="hu-HU" sz="1350" b="1">
                <a:solidFill>
                  <a:srgbClr val="006633"/>
                </a:solidFill>
                <a:highlight>
                  <a:srgbClr val="00FFFF"/>
                </a:highlight>
                <a:latin typeface="Titillium" panose="00000500000000000000" pitchFamily="50" charset="-18"/>
                <a:cs typeface="Times New Roman" panose="02020603050405020304" pitchFamily="18" charset="0"/>
              </a:rPr>
              <a:t>legalább hat féle </a:t>
            </a:r>
            <a:r>
              <a:rPr lang="hu-HU" sz="135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növénykultúrát kell termeszteni, hat növény esetén pedig a legnagyobb területen termesztett növénykultúra a szántóterületnek legfeljebb 65%-át foglalhatja el, és a két legnagyobb területen termesztett növénykultúra együttesen nem haladhatja meg a szántóterület 80%-át, azzal, hogy a legkisebb kultúra vetésterülete el kell hogy érje az 1 ha-t.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752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Növénytermesztés diverzifikációja II.</a:t>
            </a:r>
            <a:b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8" y="507767"/>
            <a:ext cx="882093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B050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257175" indent="-257175" algn="just" defTabSz="914378">
              <a:spcBef>
                <a:spcPts val="450"/>
              </a:spcBef>
              <a:buFontTx/>
              <a:buAutoNum type="alphaLcParenR"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</a:rPr>
              <a:t>A különböző növénykultúrák arányának kiszámítása céljából az a növény a „főnövény” amely május 1. napjától szeptember 30. napjáig tartó időszakban hosszabb ideig a területen volt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 defTabSz="914378">
              <a:spcBef>
                <a:spcPts val="450"/>
              </a:spcBef>
              <a:buFontTx/>
              <a:buAutoNum type="alphaLcParenR"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</a:rPr>
              <a:t>A növénykultúra része a tájképi elem is.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257175" indent="-257175" algn="just" defTabSz="914378">
              <a:spcBef>
                <a:spcPts val="450"/>
              </a:spcBef>
              <a:buFontTx/>
              <a:buAutoNum type="alphaLcParenR"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talajtakarás nélküli és a tarlómaradvánnyal borított parlagot a gyakorlat szempontjából parlagként kell figyelembe venni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378">
              <a:spcBef>
                <a:spcPts val="45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d) A vetett vagy telepített növénytakaróval rendelkező parlagot a vetőmagkeverékekkel bevetett területekre vonatkozó szabályok szerint kell figyelembe venni, azaz ha a vetőmagkeverékek összetevői legalább egy komponens tekintetében egymástól eltérnek, akkor a vetőmagkeverékeket különböző növénykultúrának kell tekinteni. </a:t>
            </a:r>
          </a:p>
          <a:p>
            <a:pPr marL="0" indent="0" defTabSz="914378">
              <a:buNone/>
              <a:defRPr/>
            </a:pPr>
            <a:endParaRPr lang="hu-H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gyakorlat nem teljesítése </a:t>
            </a: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 teljesített a gyakorlat, amennyiben megállapítható, hogy):</a:t>
            </a:r>
            <a:endParaRPr lang="hu-HU" sz="1350" b="1" dirty="0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67" indent="-257175" algn="just">
              <a:spcBef>
                <a:spcPts val="450"/>
              </a:spcBef>
              <a:spcAft>
                <a:spcPts val="750"/>
              </a:spcAft>
              <a:buAutoNum type="alphaLcParenR"/>
            </a:pP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termelő nem a meghatározott minimális számú növénykultúrát termeszti, </a:t>
            </a:r>
            <a:endParaRPr lang="hu-HU" sz="1350" b="1" dirty="0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67" indent="-257175" algn="just">
              <a:spcBef>
                <a:spcPts val="450"/>
              </a:spcBef>
              <a:spcAft>
                <a:spcPts val="750"/>
              </a:spcAft>
              <a:buAutoNum type="alphaLcParenR"/>
            </a:pP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 növénykultúrák aránya nem megfelelő</a:t>
            </a:r>
            <a:r>
              <a:rPr lang="hu-HU" sz="13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3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spcBef>
                <a:spcPts val="450"/>
              </a:spcBef>
              <a:buNone/>
              <a:defRPr/>
            </a:pPr>
            <a:endParaRPr lang="hu-H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1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74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1E0F6E8-7FF8-27BA-0DCF-79329988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527" y="4308005"/>
            <a:ext cx="6385473" cy="83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9341" y="25441"/>
            <a:ext cx="8229600" cy="857250"/>
          </a:xfrm>
        </p:spPr>
        <p:txBody>
          <a:bodyPr/>
          <a:lstStyle/>
          <a:p>
            <a:r>
              <a:rPr lang="hu-HU" sz="3400">
                <a:latin typeface="Trebuchet MS" panose="020B0603020202020204" pitchFamily="34" charset="0"/>
              </a:rPr>
              <a:t>Területalapú támogatás 2022-2023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8750" y="555526"/>
          <a:ext cx="8790781" cy="3816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5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1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Jogcím megnevezése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2022-es becsült fajlagos támogatás, euró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Jogcím megnevezése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2023-as becsült fajlagos támogatás, euró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Alaptámogatás (SAPS)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 fenntarthatóságot elősegítő, alapszintű jövedelemtámogatás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Zöldítés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Agrárökológiai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81 (61 – 121)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7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Fentiek együtt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Fentiek együtt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6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Fiatal gazdák támogatása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Fiatal gazdák támogatása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hu-HU" sz="1600" b="0" i="0" u="none" strike="noStrike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1600" b="0" i="0" u="none" strike="noStrike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1200ha alatt újraosztott támogatás 10ha-ig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6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1600" b="0" i="0" u="none" strike="noStrike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1600" b="0" i="0" u="none" strike="noStrike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1200ha alatt újraosztott támogatás 10ha-150ha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6127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30" y="205980"/>
            <a:ext cx="8625642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Nem termelő tájképi elemek és területek kijelölése I. (2 pont)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692459"/>
            <a:ext cx="8568952" cy="3631698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növényvédőszer használatának tilalma mellett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nem termelő tájképi elemek és területek együttes arányának el kell érni a HMKÁ 8 szerinti kötelezettségalap 10%-át,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azon belül a nem termelő tájképi elemek és a parlag területek együttes arányának el kell érni a kötelezettségalap 5 %-át.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teljesítése során nem vehető figyelembe olyan nem termelő tájképi elem vagy terület, amelynek fenntartására vagy ápolására egyéb forrásból finanszírozott támogatást igényeltek.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parlagoltatás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időszaka alatt gondoskodni kell a talaj takarásáról növényborítottsággal vagy a tarlómaradványok fennhagyásával. Amennyiben a tábla vonatkozásában az AKG keretében a termelő olyan kötelezettséget vállalt, amelyet zöld ugar gyakorlattal teljesít, akkor az a gyakorlat szempontjából akkor vehető figyelembe, ha az AKG keretében támogatásban nem részül.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12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1853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Nem termelő tájképi elemek és területek kijelölése II.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8" y="853921"/>
            <a:ext cx="8937829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defTabSz="914378"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defTabSz="914378"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Alapja a HMKÁ8 terület – azaz szántó+ ideiglenes gyep.</a:t>
            </a:r>
          </a:p>
          <a:p>
            <a:pPr marL="0" indent="0" defTabSz="914378">
              <a:spcBef>
                <a:spcPts val="0"/>
              </a:spcBef>
              <a:buNone/>
              <a:defRPr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mezővédő erdősávok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, fasorok; 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táblaszegélyek; erózióvédelmi sávok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; </a:t>
            </a: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szántóföldi művelés alatt nem álló vízvédelmi sávok; teraszok, erózióvédelmi létesítmények; </a:t>
            </a: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MePAR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-ban rögzített vizes élőhely; </a:t>
            </a: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parlagon hagyott földterület 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(a pihentetés időszaka alatt gondoskodni kell a talaj takarásáról növényborítottsággal vagy a tarlómaradványok fennhagyásával;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az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AKG/ÖKO „zöld ugar” itt nem megfelelő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;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Itt nincs derogáció, azaz fentiek szerint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parlagoltatni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 kell.</a:t>
            </a: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ökológiai jelentőségű másodvetés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; (AKG zöldtrágyanövény nem megfelelő, nem lehet talajtakarásban résztvevő terület)</a:t>
            </a:r>
          </a:p>
          <a:p>
            <a:pPr marL="128588" indent="-128588" defTabSz="914378">
              <a:spcBef>
                <a:spcPts val="0"/>
              </a:spcBef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nitrogénmegkötő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 növényekkel bevetett terület vagy ezek kombinációjának fenntartása.</a:t>
            </a:r>
          </a:p>
          <a:p>
            <a:pPr marL="0" indent="0" defTabSz="914378">
              <a:spcBef>
                <a:spcPts val="0"/>
              </a:spcBef>
              <a:buNone/>
              <a:defRPr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defTabSz="914378">
              <a:spcBef>
                <a:spcPts val="0"/>
              </a:spcBef>
              <a:buNone/>
              <a:defRPr/>
            </a:pP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Ezen vállalás keretében a növényvédő szer használata nélkül termesztett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ökológiai jelentőségű másodvetés és nitrogénmegkötő 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növényekkel bevetett területek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együttes aránya nem haladhatja meg a szántóterületek 5 %-át.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1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50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Táblaméret korlátozás I. (1 pont)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8" y="692459"/>
            <a:ext cx="8568952" cy="34356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szántóföldi művelésben tartott táblák maximális mérete nem haladhatja meg a 30 hektárt, amennyiben a mezőgazdasági üzemen belül a szántóterületek együttesen meghaladják az 50 hektárt.</a:t>
            </a:r>
          </a:p>
          <a:p>
            <a:pPr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nem választhatja olyan mezőgazdasági termelő,</a:t>
            </a:r>
          </a:p>
          <a:p>
            <a:pPr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aki táblaméret korlátozásra irányuló egyéb forrásból finanszírozott támogatást igényelt (AKG) vagy</a:t>
            </a:r>
          </a:p>
          <a:p>
            <a:pPr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mezőgazdasági üzem szántóterülete nem éri el az 50 hektárt.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két szomszédos táblán – beleértve a különböző mezőgazdasági termelők által művelt táblákat is – ugyanazon növényfaj vagy magkeverék vetése történik, a táblák elkülönítése érdekében legalább 3 méter szélességű bevetetlen vagy legfeljebb fűfélékkel vagy méhlegelő keverékkel a helyes mezőgazdasági gyakorlatnak megfelelő  területet kell biztosítani a parcellák között. (nem lehet egybeművelés!)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014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Méhekre veszélyes szerek használati tilalma I. (1 pont)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növényvédelmi kezelések során az engedélyokirat alapján méhekre kifejezetten vagy mérsékelten veszélyes, illetve kockázatos besorolású növényvédőszerek használata tilos.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 nem használható hatóanyagok, illetve szerek listáját az Irányító Hatóság a NÉBIH javaslata alapján évente egyszer, legkésőbb tárgyév február 1-jéig közzéteszi. (2023-ban március 15!)</a:t>
            </a:r>
          </a:p>
          <a:p>
            <a:pPr marL="0" indent="0" defTabSz="914378"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gyakorlat nem teljesítése </a:t>
            </a: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350" b="1" dirty="0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 teljesített a gyakorlat, amennyiben megállapítható, hogy):</a:t>
            </a:r>
            <a:endParaRPr lang="hu-HU" sz="1350" b="1" dirty="0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500" b="1" dirty="0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fel nem használható hatóanyagú növényvédőszer került kijuttatásra a szántóterületen.</a:t>
            </a:r>
            <a:endParaRPr lang="hu-HU" sz="1350" b="1" dirty="0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429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Karbamid műtrágya környezetbarát használata I. (1 pont)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792275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keretében a mezőgazdasági termelő a </a:t>
            </a:r>
            <a:r>
              <a:rPr lang="hu-HU" sz="120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mezőgazdasági üzem szántóterületének legalább egy tábláján, de a szántóterületének legalább 5%-án karbamid műtrágyát juttat ki.</a:t>
            </a: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 minimálisan kijuttatandó mennyiség hektáronként 35 kg de nem lehet több hektáronként 90 kg-nál.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Karbamid műtrágya kizárólag úgy juttatható ki, hogy azt azonnal bedolgozzák, illetve folyékony karbamid műtrágya esetén az azonnali bedolgozás mellett inhibitort is alkalmaznak a kijuttatás során.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egységes kérelem keretében </a:t>
            </a:r>
            <a:r>
              <a:rPr lang="hu-HU" sz="120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agrotechnológiai</a:t>
            </a: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műveletként minden szántóföldi növény termesztésére használt tábla vonatkozásában be kell jelenteni a karbamid műtrágya kijuttatását és azonnali bedolgozását, a folyékony karbamid műtrágya alkalmazása esetén az </a:t>
            </a:r>
            <a:r>
              <a:rPr lang="hu-HU" sz="120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inhibítor</a:t>
            </a:r>
            <a:r>
              <a:rPr lang="hu-HU" sz="12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használatát, továbbá a művelet elvégzésének időpontját.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20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A gyakorlat nem teljesíthető olyan táblán, melyet a mezőgazdasági termelő a forgatás nélküli talajművelés gyakorlat teljesítése céljából is kiválasztotta.</a:t>
            </a:r>
            <a:endParaRPr lang="hu-HU" sz="1200" b="1" dirty="0">
              <a:solidFill>
                <a:srgbClr val="FF0000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3537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Karbamid műtrágya környezetbarát használata II. </a:t>
            </a:r>
            <a:endParaRPr lang="hu-HU" sz="2498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792275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2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karbamid műtrágya minimális mennyiségének felhasználását a mezőgazdasági termelőnek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2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saját névre szóló érvényes, mennyiségre vonatkozó adatot tartalmazó számlával és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2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 felhasznált mennyiséget és a szavatossági/eltarthatósági időt igazoló kísérő dokumentumok másolatával vagy göngyöleggel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2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 igazolnia, és az igazoló dokumentumokat meg kell őriznie, amelyeket a Kincstár helyszíni ellenőrzés keretében jogosult ellenőrizni.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1156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Mikrobiológiai készítmények alkalmazása I. (2 pont)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termelő a tárgyévben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szántóterületének legalább 50%-án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 talajéletet és a talajállapotot javító mikrobiológiai készítményeket alkalmaz a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vetés előtt, illetve vetéssel egy menetben kijuttatva és a talajba dolgozva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illetve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szármaradványokra kijuttatva, majd azokat a talajba keverve.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100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Mikrobiológiai készítmények alkalmazása II. 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teljesítése során kizárólag olyan mikrobiológiai készítmény kijuttatása fogadható el,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amely rendelkezik a NÉBIH által kiadott engedélyokirattal,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amely szerepel a felhasználható mikrobiológiai készítmények listáján, melyet az IH évente egyszer, legkésőbb tárgyév február 1-jéig közzétesz (2023-ban március 15!),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c) amelyet – a kijuttatás módja, a kijuttatásra engedélyezett kultúra és a kijuttatandó mennyiség vonatkozásában az adott készítmény engedélyokiratával összhangban – vetés vagy ültetés előtt vagy azokkal egy menetben juttattak ki és dolgoztak a talajba, illetve szármaradványokra juttatták ki, majd azokat a talajba keverték.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hu-HU" sz="135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hu-HU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871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Mikrobiológiai készítmények alkalmazása III. 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mikrobiológiai készítmény megfelelő felhasználását a mezőgazdasági termelőnek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saját névre szóló érvényes, mennyiségre vonatkozó adatot tartalmazó számlával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594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marL="257175" indent="-257175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Mikrobiológiai készítmények alkalmazása IV.</a:t>
            </a: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568952" cy="3662846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50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nem teljesíthető: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mikrobiológiai készítmények lábon álló kultúrában történő alkalmazásával vagy</a:t>
            </a:r>
            <a:endParaRPr lang="hu-HU" sz="120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mikrobiológiai készítmény csávázószerként történő kijuttatásával.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 mezőgazdasági termelőnek az egységes kérelemben meg kell jelölni</a:t>
            </a:r>
            <a:endParaRPr lang="hu-HU" sz="120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azokat a szántó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amelyekre a gyakorlatot be kívánja tartani, és</a:t>
            </a:r>
            <a:endParaRPr lang="hu-HU" sz="120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kijuttatott mikrobiológiai készítmények pontos megnevezését és kijuttatásának időpontját.</a:t>
            </a:r>
            <a:endParaRPr lang="hu-HU" sz="120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60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25CB24E-B123-421B-9E71-9CD729B1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38437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 támogatható terület fogalmának bővítésével támogatásra jogosult területté válhatnak az éghajlatvédelmi,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talajvédelmi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és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egyéb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környezeti okokból fontos, a mezőgazdasági területekhez szorosan kapcsolódó ún.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agro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-ökológiai területek (AÖT)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,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mint például: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mezővédő erdősáv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fás cserjés sávok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belvízzel borított területek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Ezzel együtt - adott feltételek mellett - azok a mezőgazdasági területek sem veszítik el támogatási jogosultságukat, ahol újonnan hoznak létre ilyen típusú élőhelyeket,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agro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-ökológiai területeket. Mivel ezek az AÖT-k nem tartoznak a mezőgazdasági területek körébe, nem vonatkozik rájuk a  művelési kötelezettség.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Támogathatóvá válnak az alap jövedelemtámogatás (BISS) keretében. 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Ezáltal a támogatható területek hozzávetőlegesen 100 000 ha-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ral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nőnek</a:t>
            </a:r>
            <a:endParaRPr lang="hu-HU" sz="1400" dirty="0">
              <a:latin typeface="Titillium" panose="00000500000000000000" pitchFamily="50" charset="-18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xmlns="" id="{8129ABFE-8411-4707-985D-33BF2E8D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3342"/>
          </a:xfrm>
        </p:spPr>
        <p:txBody>
          <a:bodyPr/>
          <a:lstStyle/>
          <a:p>
            <a:pPr algn="ctr"/>
            <a:r>
              <a:rPr lang="hu-HU" sz="2400" b="1" cap="all" dirty="0">
                <a:solidFill>
                  <a:srgbClr val="006633"/>
                </a:solidFill>
                <a:latin typeface="Titillium Bd" panose="00000800000000000000" pitchFamily="50" charset="-18"/>
              </a:rPr>
              <a:t>Támogatható terület fogalmának bővítése (AÖT)</a:t>
            </a:r>
          </a:p>
        </p:txBody>
      </p:sp>
    </p:spTree>
    <p:extLst>
      <p:ext uri="{BB962C8B-B14F-4D97-AF65-F5344CB8AC3E}">
        <p14:creationId xmlns:p14="http://schemas.microsoft.com/office/powerpoint/2010/main" xmlns="" val="236847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 lIns="68580" tIns="34290" rIns="68580" bIns="34290" anchor="t"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75" b="1">
                <a:solidFill>
                  <a:srgbClr val="006633"/>
                </a:solidFill>
                <a:latin typeface="Titillium Bd"/>
                <a:ea typeface="Times New Roman" panose="02020603050405020304" pitchFamily="18" charset="0"/>
                <a:cs typeface="Times New Roman"/>
              </a:rPr>
              <a:t>Talaj- és növénykondicionáló szerek, nitrogénmegkötő készítmények alkalmazása I. (1 pont)</a:t>
            </a:r>
            <a:r>
              <a:rPr lang="hu-HU" sz="2475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75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 strike="sngStrike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9" y="998737"/>
            <a:ext cx="8930986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üzem szántóterületének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legalább 50%-án talajkondicionáló, növénykondicionáló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– beleértve a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csávázószerként használt mikrobiológiai készítményt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vagy nitrogénmegkötő készítményeket alkalmaz a tárgyévben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teljesítése során kizárólag olyan kondicionálók kijuttatása fogadható el,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amely rendelkezik a NÉBIH által kiadott engedélyokirattal,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amely szerepel a gyakorlat vonatkozásában elfogadott kondicionálók listáján, amelyet az IH évente egyszer, legkésőbb tárgyév február 1-jéig közzétesz (2023-ban március 15!),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c) amelyet a kijuttatás módja, a kijuttatásra engedélyezett kultúra és a kijuttatandó mennyiség vonatkozásában az adott kondicionáló engedélyokiratával összhangban juttattak ki.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08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Talaj- és növénykondicionáló szerek, nitrogénmegkötő készítmények alkalmazása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vonatkozásában elfogadott kondicionáló megfelelő felhasználását a mezőgazdasági termelőnek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saját névre szóló érvényes, mennyiségre vonatkozó adatot tartalmazó számlával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71046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Talaj- és növénykondicionáló szerek, nitrogénmegkötő készítmények alkalmazása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68" y="853921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kérelemben meg kell jelölni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azokat a szántó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amelyekre a gyakorlatot be kívánja tartani,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 kondicionáló  pontos megnevezését és kijuttatásának időpontját.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a kondicionálót csávázószerként juttatják ki, abban az esetben a kijuttatás időpontja megegyezik a vetés időpontjával.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1415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Forgatás nélküli talajművelés (szűkített növényvédőszer használat mellett)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művelésbe vont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szántóterület legalább 50%-án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forgatás nélküli művelésmód alkalmazása szükséges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szűkített növényvédőszer-hatóanyag használat mellett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teljesítésébe bevont táblák között nem szerepelhet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tárgyévben parlagként vagy évelő szántóföldi növényként bejelentett terület,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olyan tábla, amelyen az e rendelet szerinti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talajtakarásos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vagy karbamid műtrágya környezetbarát használatára irányuló gyakorlatot választotta a termelő.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6783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Forgatás nélküli talajművelés (szűkített növényvédőszer használat mellett)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esetén az egységes kérelemben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meg kell jelölni azokat a szántó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amelyekre a gyakorlatot be kívánja tartani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agrotechnikai műveletként be kell jelenteni a gyakorlat teljesítésébe bevont táblák vonatkozásában valamennyi, tárgyévben elvégzett talajművelési munkálatot.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felhasználható hatóanyagok illetve szerek listáját az IH évente egyszer, legkésőbb tárgyév február 1-jéig (2023-ban március 15!) közzéteszi.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9093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Forgatás nélküli talajművelés (szűkített növényvédőszer használat mellett)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teljesítésébe bevont táblákon a talajművelés – ide értve a szervestrágya vagy növényi maradványok talajba dolgozását is – során olyan technológiát kell választani, ami nem jár a talaj forgatásával.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teljesítésébe bevont táblák vonatkozásában a termesztés során alkalmazott növényvédő szerek használatát a gazdálkodási napló adatai alapján a Kincstár ellenőrzi.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gyakorlatba bevont tábla vonatkozásában a karbamid műtrágya kijuttatása gyakorlat nem teljesíthető.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8755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2230239" y="257297"/>
            <a:ext cx="4462264" cy="80228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endParaRPr lang="hu-HU" sz="960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453" y="4374883"/>
            <a:ext cx="6383548" cy="7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2280A3C0-FA54-48C9-BCD8-138AF67311AA}"/>
              </a:ext>
            </a:extLst>
          </p:cNvPr>
          <p:cNvSpPr txBox="1">
            <a:spLocks/>
          </p:cNvSpPr>
          <p:nvPr/>
        </p:nvSpPr>
        <p:spPr>
          <a:xfrm>
            <a:off x="251520" y="3682264"/>
            <a:ext cx="8229600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6A7C8E3-3B2D-46AD-A295-58F393B3F54E}"/>
              </a:ext>
            </a:extLst>
          </p:cNvPr>
          <p:cNvSpPr txBox="1">
            <a:spLocks/>
          </p:cNvSpPr>
          <p:nvPr/>
        </p:nvSpPr>
        <p:spPr>
          <a:xfrm>
            <a:off x="26261" y="1148252"/>
            <a:ext cx="5112568" cy="625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buNone/>
              <a:defRPr/>
            </a:pPr>
            <a:endParaRPr lang="hu-HU" sz="2000" b="1">
              <a:solidFill>
                <a:prstClr val="black"/>
              </a:solidFill>
              <a:latin typeface="Titillium" panose="00000500000000000000" pitchFamily="50" charset="-18"/>
            </a:endParaRP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xmlns="" id="{94889C19-4F6C-4DB6-BD2A-488247AC8FAD}"/>
              </a:ext>
            </a:extLst>
          </p:cNvPr>
          <p:cNvSpPr txBox="1">
            <a:spLocks/>
          </p:cNvSpPr>
          <p:nvPr/>
        </p:nvSpPr>
        <p:spPr>
          <a:xfrm>
            <a:off x="251521" y="1695336"/>
            <a:ext cx="2508932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xmlns="" id="{FE705086-64D6-4042-A261-511FFE865E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571" y="1747316"/>
            <a:ext cx="8229600" cy="17605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AÖP választható gyakorlatok</a:t>
            </a:r>
          </a:p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Gyep területeken</a:t>
            </a:r>
          </a:p>
        </p:txBody>
      </p:sp>
    </p:spTree>
    <p:extLst>
      <p:ext uri="{BB962C8B-B14F-4D97-AF65-F5344CB8AC3E}">
        <p14:creationId xmlns:p14="http://schemas.microsoft.com/office/powerpoint/2010/main" xmlns="" val="42601545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Gyepek megőrzése I. (1 pont)</a:t>
            </a: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tárgyévet megelőző év állandó gyepterületeit meg kell őrizni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tábla szinten a jogszerű földhasználó személyében bekövetkező változástól függetlenül.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gyepterületek –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beleértve az ideiglenes gyepterületeket is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– feltörése, szántása, más hasznosítássá történő átalakítása tilos a tárgyévben.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esetén a meghatározott 5 hektáros küszöbérték megállapításánál a tárgyévi állandó gyepterületet kell figyelembe venni. Az állandó gyepterület változása abban az esetben fogadható el, ha a mezőgazdasági termelő állandó gyepterülete az előző évi gyepterület megőrzése mellett növekszik, vagy csökken azzal, hogy az előző évi gyepterületei egy részének már más mezőgazdasági termelő jogszerű földhasználója.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593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Gyepek megőrzése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nem választhatja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olyan mezőgazdasági termelő, aki részt vesz a gyepterületek fenntartására, illetve legeltetéses vagy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kaszálásos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hasznosítására irányuló, egyéb forrásból finanszírozott támogatásban (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AKG gyepek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telejesítésébe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gyepterület nem vonható be.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8770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Pásztorló vagy szakaszos legeltetés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termelő tárgyév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április 24-től november 30-ig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(legeltetési időszak) folyamatosan pásztoroló vagy szakaszos legeltetést folytat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saját állatállománnyal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gyepterületének legalább 50%-án, legeltetési terv készítése mellett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gyepterületen és nem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gyepterületen is választható.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teljesítésébe bevont táblák mindegyikének legeltetéses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hasznosításúnak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kell lennie tárgyévben, de nem szerepelhet egyéb legeltetéses hasznosításra irányuló támogatási programban (AKG!).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714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57200" y="257296"/>
            <a:ext cx="8435279" cy="8022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 Bd" panose="00000800000000000000" pitchFamily="50" charset="-18"/>
              </a:rPr>
              <a:t>Kötelező környezeti és klímavédelmi alapfeltételek: </a:t>
            </a:r>
            <a:r>
              <a:rPr lang="hu-HU" sz="30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</a:t>
            </a:r>
            <a:endParaRPr lang="hu-HU" sz="30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>
            <a:extLst>
              <a:ext uri="{FF2B5EF4-FFF2-40B4-BE49-F238E27FC236}">
                <a16:creationId xmlns:a16="http://schemas.microsoft.com/office/drawing/2014/main" xmlns="" id="{A6F4A835-E2C5-D61D-3B68-799D3E6B545D}"/>
              </a:ext>
            </a:extLst>
          </p:cNvPr>
          <p:cNvSpPr txBox="1">
            <a:spLocks/>
          </p:cNvSpPr>
          <p:nvPr/>
        </p:nvSpPr>
        <p:spPr>
          <a:xfrm>
            <a:off x="303375" y="1482855"/>
            <a:ext cx="8315991" cy="30957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2023-tól a Kölcsönös Megfeleltetés némiképp átalakul a zöldítés egyes elemeinek a beépülésével, ez lesz az ún. megerősített feltételességi rendszer vagy más néven Feltételesség.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Ennek keretében, meg kell felelni 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Jogszabályban Foglalt Gazdálkodási követelményeknek - JFGK (11db) és a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Helyes Mezőgazdasági és Környezeti Állapotra vonatkozó elvárásoknak – HMKÁ (9db)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Ez az alapvető követelményrendszer minden területalapú támogatásra jogosult gazdálkodót egyaránt érint.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8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Pásztorló vagy szakaszos legeltetés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98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teljesítésébe bevont gyepterületre vonatkozóan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legalább 0,2 állategység/ha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legeltethető állatállomány megléte kötelező. Ennek a legeltetési időszakra teljesülnie kell, a napi létszámok átlagát figyelembe véve.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legeltethető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állategyedek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és a minimális állategység megléte az adminisztratív ellenőrzés keretében, a Tenyészet Információs Rendszer és az Egységes Nyilvántartási és Azonosítási Rendszer és a Országos Lóinformációs Rendszer  adatai alapján kerülnek ellenőrzésre.</a:t>
            </a:r>
          </a:p>
          <a:p>
            <a:pPr marL="0" indent="0"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A nyilvántartásokban az állatállomány tartójaként a regisztrációs szám alapján a gyakorlat teljesítését vállaló mezőgazdasági termelőnek kell szerepelnie.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4980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Pásztorló vagy szakaszos legeltetés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2" y="742366"/>
            <a:ext cx="8985537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termelő a legeltetési terv készítésének azzal tesz eleget, hogy az egységes kérelemben megjelöli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gyakorlat teljesítésébe bevont táblákat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gyakorlat teljesítésébe bevont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táblánként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 legeltetés tervezett típusát, valamint a legeltetni tervezett  állatfajt.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Pásztoroló legeltetés esetén a mezőgazdasági termelő az egységes kérelemben nyilatkozik arról, hogy a pásztori feladatokat saját maga, foglalkoztatott útján vagy egyéb módon látja el.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Amennyiben nem a mezőgazdasági termelő látja el a pásztori feladatot, akkor a pásztor/ok olyan személy vagy személyek, aki/akik az ügyféllel legalább a legeltetési időszak időtartama alatt foglalkoztatotti jogviszonyban vagy megbízási szerződéses jogviszonyban áll(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nak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) és a szerződésben kifejezetten szerepelnek a legeltetett állatok őrzésével és felügyeletével kapcsolatos teendők, vagy egyazon családi gazdaság tagjai. A foglalkoztatotti vagy szerződéses jogviszonyt vagy családi gazdasági tagságot igazoló dokumentumokat a Kincstár helyszíni ellenőrzés keretében jogosult ellenőrizni. 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487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Pásztorló vagy szakaszos legeltetés IV.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pásztoroló legeltetés akkor teljesül, ha a legeltetési időszakban a teljesítésbe bevont táblán legeltetett állatokat pásztor felügyeli.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szakaszos legeltetés akkor teljesül, ha a szakaszos legeltetésre megjelölt terület legfeljebb 50%-án legel adott időablakban állat, azzal, hogy egy szakasz legeltetése nem haladhatja meg a 12 napot.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Szakaszos legeltetés esetében amennyiben a saját állományon kívül egyéb legeltetett állat is jelen van a területen, azokra ugyanúgy vonatkoznak a szakaszos legeltetés szabályai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pásztoroló, illetve szakaszos legeltetéssel kapcsolatos műveleteket a mezőgazdasági termelő felvezeti a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Gazdálkotási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Napló legeltetési napló betétlapjára, amit a Kincstár helyszíni ellenőrzés keretében jogosult ellenőrizni.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222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4" y="205980"/>
            <a:ext cx="8782916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extenzív gyepek legalább évi egyszeri kaszálása I. (1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66" y="853921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az extenzív gyep évi egyszeri kaszálásának meg kell valósulnia úgy, hogy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kaszálékot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hoznak le a területről. (Extenzív gyep olyan terület, ahol nem valósul meg öntözés)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a “Kizárólag alternáló kasza használata” című gyakorlattal együtt nem választható.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gyakorlat kizárólag nem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gyepterületeken választható azzal, hogy az üzem valamennyi nem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gyepterületén teljesíteni kell a gyakorlatot.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nem választhatja olyan mezőgazdasági termelő, aki részt vesz a gyepterületek legeltetéses vagy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kaszálásos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hasznosítására irányuló, egyéb forrásból finanszírozott támogatásban (AKG).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60174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extenzív gyepek legalább évi egyszeri kaszálása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termelőnek a gyakorlattal érintett táblák vonatkozásában az egységes kérelemben be kell jelenteni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kaszálás tervezett időpontját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kaszálás elvégzésének dátumát, annak megtörténte után.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teljesítéséhez szükséges kaszálást – kaszálással hasznosított terület esetén a tisztító kaszálást is ideértve – tárgyévben kell elvégezni</a:t>
            </a:r>
            <a:r>
              <a:rPr lang="hu-HU" sz="1350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4341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lvl="0" algn="ctr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Kizárólag alternáló kasza használata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84" y="770693"/>
            <a:ext cx="8860848" cy="3602114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termelő a mezőgazdasági üzem valamennyi gyepterületén a tárgyévben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valamennyi kaszálást alternáló kasza használatával valósítja meg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azzal, hogy a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gyepterületet legalább évente egy alkalommal lekaszálja.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az “Az extenzív gyepek legalább évi egyszeri kaszálása” című gyakorlattal együtt nem választható.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 területen és nem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2000 gyep területen is választható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termelőnek a gyakorlattal érintett táblák vonatkozásában az egységes kérelemben be kell jelenteni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kaszálás tervezett időpontját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kaszálás elvégzésének dátumát melyhez csatolja a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MobilGazda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alkalmazás segítségével a tevékenységgel érintett területek egyikén készített, legalább egy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georeferált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fényképet, amelyen a kaszáló eszköz  és annak vágófelülete is szerepel.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25852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2230239" y="257297"/>
            <a:ext cx="4462264" cy="80228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endParaRPr lang="hu-HU" sz="960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453" y="4374883"/>
            <a:ext cx="6383548" cy="7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2280A3C0-FA54-48C9-BCD8-138AF67311AA}"/>
              </a:ext>
            </a:extLst>
          </p:cNvPr>
          <p:cNvSpPr txBox="1">
            <a:spLocks/>
          </p:cNvSpPr>
          <p:nvPr/>
        </p:nvSpPr>
        <p:spPr>
          <a:xfrm>
            <a:off x="251520" y="3682264"/>
            <a:ext cx="8229600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6A7C8E3-3B2D-46AD-A295-58F393B3F54E}"/>
              </a:ext>
            </a:extLst>
          </p:cNvPr>
          <p:cNvSpPr txBox="1">
            <a:spLocks/>
          </p:cNvSpPr>
          <p:nvPr/>
        </p:nvSpPr>
        <p:spPr>
          <a:xfrm>
            <a:off x="26261" y="1148252"/>
            <a:ext cx="5112568" cy="625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buNone/>
              <a:defRPr/>
            </a:pPr>
            <a:endParaRPr lang="hu-HU" sz="2000" b="1">
              <a:solidFill>
                <a:prstClr val="black"/>
              </a:solidFill>
              <a:latin typeface="Titillium" panose="00000500000000000000" pitchFamily="50" charset="-18"/>
            </a:endParaRP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xmlns="" id="{94889C19-4F6C-4DB6-BD2A-488247AC8FAD}"/>
              </a:ext>
            </a:extLst>
          </p:cNvPr>
          <p:cNvSpPr txBox="1">
            <a:spLocks/>
          </p:cNvSpPr>
          <p:nvPr/>
        </p:nvSpPr>
        <p:spPr>
          <a:xfrm>
            <a:off x="251521" y="1695336"/>
            <a:ext cx="2508932" cy="1156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8">
              <a:buNone/>
              <a:defRPr/>
            </a:pPr>
            <a:endParaRPr lang="hu-H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xmlns="" id="{FE705086-64D6-4042-A261-511FFE865E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571" y="1747316"/>
            <a:ext cx="8229600" cy="17605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AÖP választható gyakorlatok</a:t>
            </a:r>
          </a:p>
          <a:p>
            <a:pPr marL="0" indent="0" algn="ctr">
              <a:buNone/>
            </a:pPr>
            <a:r>
              <a:rPr lang="hu-HU" sz="4275" b="1" cap="all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rPr>
              <a:t>ültetvény területeken</a:t>
            </a:r>
          </a:p>
        </p:txBody>
      </p:sp>
    </p:spTree>
    <p:extLst>
      <p:ext uri="{BB962C8B-B14F-4D97-AF65-F5344CB8AC3E}">
        <p14:creationId xmlns:p14="http://schemas.microsoft.com/office/powerpoint/2010/main" xmlns="" val="1319132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err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Mikroöntözési</a:t>
            </a: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technológiák alkalmazása ültetvényekben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53920"/>
            <a:ext cx="8568952" cy="3435659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termelő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ültetvényterületének legalább 50%-án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mikroöntözést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valósít meg tárgyévben.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kérelemben meg kell jelölni azokat az ültetvény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melyeken a gyakorlat teljesítéséhez szükséges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mikroöntözési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technológia a tábla teljes területén ki van építve és használatban van.</a:t>
            </a:r>
          </a:p>
          <a:p>
            <a:pPr indent="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nem választhatja olyan mezőgazdasági termelő, aki részt vesz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mikroöntözési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rendszer kiépítésére és fenntartására irányuló, egyéb forrásból finanszírozott támogatásban annak fenntartási kötelezettséggel érintett időtartamában.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Kincstár ellenőrzi a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mikroöntözéses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technológia alkalmazását és a tárgyévre vonatkozó,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öntözési célú vízjogi engedély meglétét.</a:t>
            </a:r>
          </a:p>
          <a:p>
            <a:pPr marL="0" indent="0" defTabSz="914378"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89579"/>
            <a:ext cx="6653948" cy="85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9723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 lvl="0" algn="ctr">
              <a:lnSpc>
                <a:spcPct val="115000"/>
              </a:lnSpc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Méhekre veszélyes szerek használati tilalma ültetvényekben I. (1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növényvédelmi kezelések során az engedélyokirat alapján méhekre kifejezetten vagy mérsékelten veszélyes, illetve kockázatos besorolású növényvédőszerek használata tilos.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a mezőgazdasági üzem teljes ültetvényterületére vonatkozik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 nem használható hatóanyagok illetve szerek listáját az IH évente egyszer, legkésőbb tárgyév február 1-jéig (2023-ban március 15!) közzéteszi.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termesztés során alkalmazott növényvédő szerek használatát a gazdálkodási napló részeként vezetett permetezési napló adatai alapján, illetve szermaradvány kimutatására irányuló mintavételezéssel a Kincstár ellenőrzi.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92815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Biológiai ágensek alkalmazása ültetvényekben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az engedélyezett biológiai ágensek alkalmazása szükséges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ültetvényterületének legalább 50%-án.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felhasználható ágensek illetve készítmények listáját az IH évente egyszer, legkésőbb tárgyév február 1-jéig (2023-ban március 15!) közzéteszi.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 keretében meg kell jelölni azokat az ültetvény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melyekre a gyakorlatot a mezőgazdasági termelő be kívánja tartani.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termesztés során alkalmazott biológiai ágensek használatát a agrotechnikai műveletként jelenti be a mezőgazdasági termelő az egységes kérelem felületen.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adminisztratív illetve helyszíni ellenőrzés, mintavételezés útján a Kincstár ellenőrzi a biológiai ágensek használatát.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302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57200" y="257296"/>
            <a:ext cx="8435279" cy="8022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30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>
            <a:extLst>
              <a:ext uri="{FF2B5EF4-FFF2-40B4-BE49-F238E27FC236}">
                <a16:creationId xmlns:a16="http://schemas.microsoft.com/office/drawing/2014/main" xmlns="" id="{A6F4A835-E2C5-D61D-3B68-799D3E6B545D}"/>
              </a:ext>
            </a:extLst>
          </p:cNvPr>
          <p:cNvSpPr txBox="1">
            <a:spLocks/>
          </p:cNvSpPr>
          <p:nvPr/>
        </p:nvSpPr>
        <p:spPr>
          <a:xfrm>
            <a:off x="303375" y="2444481"/>
            <a:ext cx="8315991" cy="21340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/>
              <a:t>Az ország egész területén hatályos, a 2018-as évi referencia értéktől (14,41%) maximálisan 5-% eltéréssel. </a:t>
            </a:r>
          </a:p>
          <a:p>
            <a:pPr marL="0" indent="0" algn="just">
              <a:buNone/>
            </a:pPr>
            <a:r>
              <a:rPr lang="hu-HU" dirty="0"/>
              <a:t>Amennyiben az országos eltérés meghaladja az 5%-ot, úgy visszaállítási kötelezettség keletkezik.</a:t>
            </a:r>
          </a:p>
          <a:p>
            <a:pPr marL="0" indent="0" algn="just">
              <a:buNone/>
            </a:pPr>
            <a:r>
              <a:rPr lang="hu-HU" dirty="0">
                <a:solidFill>
                  <a:srgbClr val="FF0000"/>
                </a:solidFill>
              </a:rPr>
              <a:t>Natura2000 gyep feltörés esetén – az országos állandó gyep aránytól függetlenül – visszaállítási kötelezettség keletkezik.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16DEC173-5AF3-98F6-A66C-00B1FF9837E6}"/>
              </a:ext>
            </a:extLst>
          </p:cNvPr>
          <p:cNvSpPr txBox="1">
            <a:spLocks/>
          </p:cNvSpPr>
          <p:nvPr/>
        </p:nvSpPr>
        <p:spPr>
          <a:xfrm>
            <a:off x="0" y="940684"/>
            <a:ext cx="9144000" cy="1063374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Állandó gyep fenntartása az állandó gyep mezőgazdasági területhez viszonyított aránya alapján. </a:t>
            </a:r>
            <a:endParaRPr lang="en-US" sz="24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  <a:p>
            <a:pPr marL="0" indent="0" algn="ctr">
              <a:buNone/>
            </a:pPr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4" name="Szöveg helye 1">
            <a:extLst>
              <a:ext uri="{FF2B5EF4-FFF2-40B4-BE49-F238E27FC236}">
                <a16:creationId xmlns:a16="http://schemas.microsoft.com/office/drawing/2014/main" xmlns="" id="{F37C9962-DB61-D480-45A1-B31F029175FA}"/>
              </a:ext>
            </a:extLst>
          </p:cNvPr>
          <p:cNvSpPr txBox="1">
            <a:spLocks/>
          </p:cNvSpPr>
          <p:nvPr/>
        </p:nvSpPr>
        <p:spPr>
          <a:xfrm>
            <a:off x="1688759" y="257296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1 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xmlns="" val="5029159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Biológiai ágensek alkalmazása ültetvényekben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biológiai ágens megfelelő felhasználását a mezőgazdasági termelőnek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saját névre szóló érvényes, mennyiségre vonatkozó adatot tartalmazó számlával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8815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07" y="205980"/>
            <a:ext cx="8351693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Mikrobiológiai készítmények alkalmazása ültetvényekben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ültetvényterületének legalább 50%-án mikrobiológiai készítmény alkalmazása szükséges telepítéskori talajoltóként, a sorközben felhalmozott növényi maradványok lebontására, vagy állománykezelésként.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teljesítése során kizárólag olyan mikrobiológiai készítmény kijuttatása fogadható el,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amely rendelkezik a NÉBIH által kiadott engedélyokirattal, 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amely szerepel a felhasználható mikrobiológiai készítmények listáján, melyet az IH évente egyszer, legkésőbb tárgyév február 1-jéig közzétesz,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c) amelyet a kijuttatás módja, a kijuttatásra engedélyezett kultúra és a kijuttatandó mennyiség vonatkozásában az adott készítmény engedélyokiratával összhangban juttattak ki.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051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80"/>
            <a:ext cx="843528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Mikrobiológiai készítmények alkalmazása ültetvényekben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>
              <a:solidFill>
                <a:srgbClr val="006633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 keretében meg kell jelölni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azokat az ültetvény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melyekre a gyakorlatot a gazdálkodó be kívánja tartani,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gyakorlat teljesítésébe bevont táblákra vonatkozóan a kijuttatott mikrobiológiai készítmények pontos megnevezését és kijuttatásának időpontját.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75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80"/>
            <a:ext cx="8568951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Mikrobiológiai készítmények alkalmazása ültetvényekben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mikrobiológiai készítmény megfelelő felhasználását a mezőgazdasági termelőnek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saját névre szóló érvényes, mennyiségre vonatkozó adatot tartalmazó számlával,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6285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Talaj- és növénykondicionáló szerek alkalmazása I. (1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ültetvényterületének legalább 50%-án talajkondicionáló, növénykondicionáló vagy nitrogénmegkötő készítmények (kondicionálók) alkalmazása tárgyévben január 1-je és december 31. között.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teljesítése során kizárólag olyan kondicionáló kijuttatása fogadható el,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amely rendelkezik a NÉBIH által kiadott engedélyokirattal,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amely szerepel a gyakorlat szempontjából elfogadható készítmények listáján, melyet az IH évente egyszer, legkésőbb tárgyév február 1-jéig (2023-ban március 15!) közzétesz,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c) amelyet a kijuttatás módja, a kijuttatásra engedélyezett kultúra és a kijuttatandó mennyiség vonatkozásában az adott készítmény engedélyokiratával összhangban juttattak ki.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42923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Talaj- és növénykondicionáló szerek alkalmazása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 mezőgazdasági termelőnek az egységes kérelem keretében meg kell jelölni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azokat az ültetvény 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táblákat, melyekre a gyakorlatot a mezőgazdasági termelő be kívánja tartani,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kondicionálók pontos megnevezését és kijuttatásának időpontját.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5944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Talaj- és növénykondicionáló szerek alkalmazása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készítmény megfelelő felhasználását a mezőgazdasági termelőnek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saját névre szóló érvényes, mennyiségre vonatkozó adatot tartalmazó számlával és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u-HU" sz="1350" b="1" i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marL="0" indent="0" defTabSz="914378">
              <a:buNone/>
              <a:defRPr/>
            </a:pPr>
            <a:endParaRPr lang="hu-H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9705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94" y="205980"/>
            <a:ext cx="8336107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12% alatti lejtésű területeken az ültetvények talajtakarása I. (1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üzem teljes ültetvény területén a sorköztakarás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mulcsozással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vagy egyéves sorköztakaró növény termesztésével valósul meg.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akkor választhatja a mezőgazdasági termelő, ha valamennyi ültetvény táblájára teljesülnek az alábbiak: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2 hektárnál kisebb területű táblák esetében az adott tábla területének legfeljebb 50%-a 12%-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nagyobb lejtésű területen helyezkedik el;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2 hektáros vagy annál nagyobb területű táblák esetében az adott táblán belül a 12%-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nagyobb lejtésű terület nagysága nem haladja meg az 1 hektárt.</a:t>
            </a: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AABD3134-E6C3-56FB-D3DD-0079EEA8DFF5}"/>
              </a:ext>
            </a:extLst>
          </p:cNvPr>
          <p:cNvCxnSpPr>
            <a:cxnSpLocks/>
          </p:cNvCxnSpPr>
          <p:nvPr/>
        </p:nvCxnSpPr>
        <p:spPr>
          <a:xfrm flipV="1">
            <a:off x="457199" y="627534"/>
            <a:ext cx="8229602" cy="36803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66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80"/>
            <a:ext cx="843528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12% alatti lejtésű területeken az ültetvények talajtakarása 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választása esetén a talajtakarás az ültetvény </a:t>
            </a:r>
            <a:r>
              <a:rPr lang="hu-HU" sz="1350" b="1" err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tábla teljes területén a sorközök felületén egybefüggően kell megvalósítani.</a:t>
            </a:r>
            <a:endParaRPr lang="hu-HU" sz="1350" b="1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 keretében minden ültetvény </a:t>
            </a:r>
            <a:r>
              <a:rPr lang="hu-HU" sz="1350" b="1" err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tábla vonatkozóan meg kell jelölni</a:t>
            </a:r>
            <a:endParaRPr lang="hu-HU" sz="1350" b="1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 sorköztakarás módját (</a:t>
            </a:r>
            <a:r>
              <a:rPr lang="hu-HU" sz="1350" b="1" err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mulcsozással</a:t>
            </a: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vagy egyéves növények termesztése), továbbá</a:t>
            </a:r>
            <a:endParaRPr lang="hu-HU" sz="1350" b="1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egynyári növény esetén az elvetett sorköztakaró növényt, valamint a tényleges vetési és betakarítási, talajba forgatási vagy talajba dolgozási időpontját.</a:t>
            </a:r>
            <a:endParaRPr lang="hu-HU" sz="1350" b="1">
              <a:solidFill>
                <a:srgbClr val="00663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6113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80"/>
            <a:ext cx="8568952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12% alatti lejtésű területeken az ültetvények talajtakarása III.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a sorköztakarás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mulcsozással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történik, abban az esetben a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mulcsozással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történő sorköztakarásra nem használható fel istállótrágya, komposzt, talajtakaró fólia,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geotextil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egyéb szövetek, gyomgátló szőnyeg, zúzottkő, mosott kavics,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műfű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gumigranulátum vagy bármilyen egyéb szintetikus anyag.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a sorköztakarás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mulcsozással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történik, abban az esetben a </a:t>
            </a:r>
            <a:r>
              <a:rPr lang="hu-HU" sz="1350" b="1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mulcsozásra</a:t>
            </a: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felhasznált anyagnak január 1-jétől december 31-ig a területen kell lennie.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Amennyiben a sorköztakarás egyéves növények vetésével történik, abban az esetben a sorköztakaró növénynek vagy maradványainak a tárgyév május 1. napjától szeptember 30. napjáig terjedő időszakban a területen kell lennie. A teljes időszakban annak a növénynek vagy maradványainak kell jelen lenni a területen, amit a mezőgazdasági termelő az egységes kérelemben bejelentett.</a:t>
            </a:r>
          </a:p>
          <a:p>
            <a:pPr marL="0" indent="0" defTabSz="914378">
              <a:buNone/>
              <a:defRPr/>
            </a:pPr>
            <a:endParaRPr lang="hu-HU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03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1910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25CB24E-B123-421B-9E71-9CD729B1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807046"/>
          </a:xfrm>
        </p:spPr>
        <p:txBody>
          <a:bodyPr/>
          <a:lstStyle/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  <a:p>
            <a:pPr marL="0" indent="0" algn="just"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ABA95F9A-3598-4481-9728-1FC75C28B71D}"/>
              </a:ext>
            </a:extLst>
          </p:cNvPr>
          <p:cNvSpPr txBox="1"/>
          <p:nvPr/>
        </p:nvSpPr>
        <p:spPr>
          <a:xfrm>
            <a:off x="3491880" y="3233283"/>
            <a:ext cx="23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  <a:latin typeface="Titillium" panose="00000500000000000000" pitchFamily="50" charset="-18"/>
              </a:rPr>
              <a:t>Csak 2025-től kerül bevezetésre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xmlns="" id="{0B085309-ED5E-4F68-A3CA-1A900FA0E8FA}"/>
              </a:ext>
            </a:extLst>
          </p:cNvPr>
          <p:cNvSpPr txBox="1">
            <a:spLocks/>
          </p:cNvSpPr>
          <p:nvPr/>
        </p:nvSpPr>
        <p:spPr>
          <a:xfrm>
            <a:off x="609600" y="2357264"/>
            <a:ext cx="8229600" cy="1807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A </a:t>
            </a:r>
            <a:r>
              <a:rPr lang="hu-HU" sz="1600" dirty="0" err="1">
                <a:solidFill>
                  <a:srgbClr val="006633"/>
                </a:solidFill>
                <a:latin typeface="Titillium" panose="00000500000000000000" pitchFamily="50" charset="-18"/>
              </a:rPr>
              <a:t>MePAR</a:t>
            </a: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-ban vizes élőhelyként lehatárolt objektumok </a:t>
            </a:r>
            <a:r>
              <a:rPr lang="hu-HU" sz="1600" dirty="0">
                <a:solidFill>
                  <a:srgbClr val="FF0000"/>
                </a:solidFill>
                <a:latin typeface="Titillium" panose="00000500000000000000" pitchFamily="50" charset="-18"/>
              </a:rPr>
              <a:t>fenntartása kötelező</a:t>
            </a:r>
            <a:r>
              <a:rPr lang="hu-HU" sz="1600" dirty="0">
                <a:solidFill>
                  <a:srgbClr val="006633"/>
                </a:solidFill>
                <a:latin typeface="Titillium" panose="00000500000000000000" pitchFamily="50" charset="-18"/>
              </a:rPr>
              <a:t>, az ország egész területén</a:t>
            </a:r>
            <a:endParaRPr lang="en-US" sz="1600" dirty="0">
              <a:solidFill>
                <a:srgbClr val="006633"/>
              </a:solidFill>
              <a:latin typeface="Titillium" panose="00000500000000000000" pitchFamily="50" charset="-1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latin typeface="Titillium" panose="00000500000000000000" pitchFamily="50" charset="-1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0EBF22C2-651C-74B2-5A09-8A6390DBEFCB}"/>
              </a:ext>
            </a:extLst>
          </p:cNvPr>
          <p:cNvSpPr txBox="1">
            <a:spLocks/>
          </p:cNvSpPr>
          <p:nvPr/>
        </p:nvSpPr>
        <p:spPr>
          <a:xfrm>
            <a:off x="0" y="990109"/>
            <a:ext cx="9144000" cy="1225672"/>
          </a:xfrm>
          <a:prstGeom prst="rect">
            <a:avLst/>
          </a:prstGeom>
          <a:solidFill>
            <a:srgbClr val="B6F0C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24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Vizes élőhelyek és tőzeges területek védelme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 helye 1">
            <a:extLst>
              <a:ext uri="{FF2B5EF4-FFF2-40B4-BE49-F238E27FC236}">
                <a16:creationId xmlns:a16="http://schemas.microsoft.com/office/drawing/2014/main" xmlns="" id="{EC7D8340-F75B-4C1B-D66E-0A92318329F5}"/>
              </a:ext>
            </a:extLst>
          </p:cNvPr>
          <p:cNvSpPr txBox="1">
            <a:spLocks/>
          </p:cNvSpPr>
          <p:nvPr/>
        </p:nvSpPr>
        <p:spPr>
          <a:xfrm>
            <a:off x="1688759" y="257296"/>
            <a:ext cx="5761037" cy="503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solidFill>
                  <a:srgbClr val="006633"/>
                </a:solidFill>
                <a:latin typeface="Titillium Bd" panose="00000800000000000000" pitchFamily="50" charset="-18"/>
              </a:rPr>
              <a:t>Feltételesség - HMKÁ 2 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xmlns="" val="20148181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Talajtakarás évelő kultúrák fenntartásával vagy gyepesítéssel I. (2 pont)</a:t>
            </a: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9" y="1466329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választása esetén a talajtakarás a mezőgazdasági üzem ültetvény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hasznosítású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tábla teljes területén, a sorközök felületén egybefüggően kell hogy megvalósuljon.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vállalása esetében az egységes kérelem keretében minden ültetvény hasznosítású tábla vonatkozóan meg kell jelölni,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a sorköztakarás módját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(évelő kultúra vagy gyep) továbbá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b)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évelő kultúra esetén a sorköztakaró növényt vagy a magkeverék összetevőit, valamint vetési és betakarítási, talajba forgatási vagy talajba dolgozási időpontját.</a:t>
            </a:r>
            <a:endParaRPr lang="hu-HU" sz="1350" b="1" dirty="0">
              <a:solidFill>
                <a:srgbClr val="FF0000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595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Talajtakarás évelő kultúrák fenntartásával vagy gyepesítéssel II</a:t>
            </a:r>
            <a:r>
              <a:rPr lang="hu-HU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78282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Sorköztakaró évelő kultúra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olyan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évelő lágyszárú szántóföldi növény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lehet, amely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szántóföldi hasznosításként megjelölhető az egységes kérelemben vagy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olyan keverék 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lehet, amelynek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minden komponense évelő növény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A gyakorlat esetében a sorköztakaró évelő növényeknek vagy gyepnek a tárgyév teljes egészében a területen kell lennie. Ez alól kivételt csak a telepítés éve jelent, amikor az ültetvény és a sorköztakaró növény telepítése május 1-ig megtörténik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.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54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Karbamid műtrágya környezetbarát használata I. (1 pont) </a:t>
            </a:r>
            <a: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Teljesítése és kötelezettségek: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 keretében a mezőgazdasági üzem 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ültetvényterületének legalább egy tábláján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de ültetvényterületének legalább 5%-án karbamid műtrágyát juttat ki. A minimálisan kijuttatandó mennyiség hektáronként 35 kg, de nem lehet több hektáronként 91 kg-nál.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a mezőgazdasági üzem ültetvény földhasználati kategóriájának minden olyan tábláján be kell tartani, ahol tárgyévben karbamid műtrágyát juttatnak ki.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gyakorlatot választó mezőgazdasági termelőnek az egységes kérelem keretében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agrotechnológiai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műveletként minden ültetvény tábla vonatkozásában be kell jelenteni a karbamid műtrágya kijuttatását és azonnali bedolgozását, a folyékony karbamid műtrágya alkalmazása esetén az </a:t>
            </a:r>
            <a:r>
              <a:rPr lang="hu-HU" sz="1350" b="1" dirty="0" err="1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inhibítor</a:t>
            </a: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használatát, továbbá a művelet elvégzésének időpontját.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Ökológiai gazdálkodásban résztvevő mezőgazdasági termelő nem választhatja a gyakorlatot.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7412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Karbamid műtrágya környezetbarát használata I. (1 pont) </a:t>
            </a:r>
            <a: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A karbamid műtrágya minimális mennyiségének felhasználását a mezőgazdasági termelőnek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algn="just" defTabSz="914378">
              <a:lnSpc>
                <a:spcPct val="107000"/>
              </a:lnSpc>
              <a:spcBef>
                <a:spcPts val="0"/>
              </a:spcBef>
              <a:buFontTx/>
              <a:buAutoNum type="alphaLcParenR"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saját névre szóló érvényes, mennyiségre vonatkozó adatot tartalmazó számlával és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cs typeface="Times New Roman" panose="02020603050405020304" pitchFamily="18" charset="0"/>
              </a:rPr>
              <a:t>b) a felhasznált mennyiséget és a szavatossági/eltarthatósági időt igazoló kísérő dokumentumok másolatával vagy göngyöleggel kell igazolnia, és az igazoló dokumentumokat meg kell őriznie, amelyeket a Kincstár helyszíni ellenőrzés keretében jogosult ellenőrizni.</a:t>
            </a:r>
          </a:p>
          <a:p>
            <a:pPr marL="0" indent="0" algn="just" defTabSz="914378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hu-H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06344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Jogkövetkezmény, szankció</a:t>
            </a: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mezőgazdasági termelő azon földterület vonatkozásában nem jogosult AÖP támogatásra, amelyen alaptámogatásra nem jogosult.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támogatási program keretében a mezőgazdasági termelő nem jogosult támogatásra, ha az adminisztratív vagy helyszíni ellenőrzés keretében megállapítást nyer, hogy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a) a mezőgazdasági termelő a tárgyévben nem vezette a gazdálkodási naplót,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b) a mezőgazdasági termelő nem teljesítette a mezőgazdasági üzem – ide nem értve a gyakorlat teljesítése alól mentesített területet – teljes területére kiterjedően minden földhasználati kategóriában legalább 2 pont értékű gyakorlatot, vagy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</a:rPr>
              <a:t>c) a támogatással érintett területen olyan növénykultúra van, amellyel nem teljesül a választott gyakorlat vagy nem felel meg a választott gyakorlat földhasználati kategóriájának.</a:t>
            </a: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5652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FF0000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AÖP szerlista elérhetősége</a:t>
            </a: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98" dirty="0">
                <a:latin typeface="Titillium Bd" panose="000008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CC4310B6-848E-339D-2C1F-C094589C4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690" y="771550"/>
            <a:ext cx="4419204" cy="3536925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4953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tájékoztatókhoz aktualizált </a:t>
            </a:r>
            <a:r>
              <a:rPr lang="hu-HU" dirty="0" err="1"/>
              <a:t>ppt-k</a:t>
            </a:r>
            <a:r>
              <a:rPr lang="hu-HU" dirty="0"/>
              <a:t> bekérése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xmlns="" id="{505F3BB7-71D1-4309-B2DD-B1955007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930"/>
            <a:ext cx="8229600" cy="2520280"/>
          </a:xfrm>
        </p:spPr>
        <p:txBody>
          <a:bodyPr/>
          <a:lstStyle/>
          <a:p>
            <a:pPr algn="r"/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Fiatal mezőgazdasági</a:t>
            </a:r>
            <a:b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r>
              <a:rPr lang="hu-HU" sz="3600" b="1" dirty="0">
                <a:solidFill>
                  <a:srgbClr val="006633"/>
                </a:solidFill>
                <a:latin typeface="Titillium Bd" panose="00000800000000000000" pitchFamily="50" charset="-18"/>
              </a:rPr>
              <a:t>termelők támogatása</a:t>
            </a:r>
            <a: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  <a:t/>
            </a:r>
            <a:br>
              <a:rPr lang="hu-HU" sz="1200" b="1" dirty="0">
                <a:solidFill>
                  <a:srgbClr val="006633"/>
                </a:solidFill>
                <a:latin typeface="Titillium Bd" panose="00000800000000000000" pitchFamily="50" charset="-18"/>
              </a:rPr>
            </a:br>
            <a:endParaRPr lang="hu-HU" sz="3600" b="1" dirty="0">
              <a:solidFill>
                <a:srgbClr val="006633"/>
              </a:solidFill>
              <a:latin typeface="Titillium Bd" panose="00000800000000000000" pitchFamily="50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0509"/>
            <a:ext cx="7267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955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I.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Kiemelt változásnak tekinthető a várható támogatási mérték és a támogatható területek mértékének növekedésén túl a mezőgazdasági tevékenység megkezdésének megítélése.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Feltétellé vált, hogy a fiatal gazda mezőgazdasági tevékenységét önálló, „üzemvezetői” minőségben nem korábban, mint 2022. június 10.-én kezdte meg.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Az új támogatási rendserben az első 300 ha-</a:t>
            </a: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öt évig várhatóan 157 €/ha többlettámogatás igénylésére lesz lehetőség, akik 	megfelelő képzettséggel rendelkeznek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		legalább két éves szakmai gyakorlattal rendelkeznek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		az első igényléskor a 18. életévét már betöltő, de a 40 évesnél fiatalabb gazdák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		mezőgazdasági tevékenységüket nem korábban, mint 2022. június 10.-én kezdték meg.</a:t>
            </a:r>
          </a:p>
          <a:p>
            <a:pPr marL="342892" indent="0" algn="just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513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II.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Ki lesz jogosult?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a.) nem nyújtott még be egységes kérelmet, vagy legkorábban 2019-ben igényelt területalapú támogatást (átmeneti fiatal gazda)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mezőgazdasági tevékenységét 2022. június 9.-e után kezdte meg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c.) megfele a kora és képzettségre vonatkozó kritériumoknak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d.) alaptámogatásra is nyújt be kérelemt.</a:t>
            </a:r>
          </a:p>
          <a:p>
            <a:pPr marL="342892" indent="0" algn="just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endParaRPr lang="hu-HU" sz="1350" b="1" dirty="0">
              <a:solidFill>
                <a:srgbClr val="006633"/>
              </a:solidFill>
              <a:latin typeface="Titillium" panose="00000500000000000000" pitchFamily="50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2245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B29ED2-2FC2-45D4-C88E-E989DC4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86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2498" b="1" dirty="0">
                <a:solidFill>
                  <a:srgbClr val="006633"/>
                </a:solidFill>
                <a:latin typeface="Titillium Bd" panose="00000800000000000000" pitchFamily="50" charset="-18"/>
                <a:ea typeface="Times New Roman" panose="02020603050405020304" pitchFamily="18" charset="0"/>
              </a:rPr>
              <a:t>Fiatal mezőgazdasági termelők támogatása III. </a:t>
            </a: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275800-FF38-D39D-32E8-5ACB154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98737"/>
            <a:ext cx="8568952" cy="3309152"/>
          </a:xfrm>
        </p:spPr>
        <p:txBody>
          <a:bodyPr/>
          <a:lstStyle/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Mezőgazdasági tevékenység megkezdésének időpontja: (kettő közül a korábbi)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a.) a fiatal mezőgazdasági termelő nyilatkozata szerinti időpont</a:t>
            </a:r>
          </a:p>
          <a:p>
            <a:pPr marL="342892" indent="0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 err="1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A MÁK által adminisztratív nyilvántartások alapján megállapított időpont.</a:t>
            </a:r>
          </a:p>
          <a:p>
            <a:pPr marL="342892" indent="0" algn="just" defTabSz="914378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Ezek a következők lehetnek:</a:t>
            </a:r>
          </a:p>
          <a:p>
            <a:pPr marL="685792" algn="just" defTabSz="914378">
              <a:lnSpc>
                <a:spcPct val="115000"/>
              </a:lnSpc>
              <a:spcAft>
                <a:spcPts val="750"/>
              </a:spcAft>
              <a:buAutoNum type="arabicPeriod"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Önálló őstermelő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 tevékenység nyilvántartásba vételének dátuma, feltéve, hogy az őstermelő mezőgazdasági tevékenységet végez.</a:t>
            </a:r>
          </a:p>
          <a:p>
            <a:pPr marL="685792" algn="just" defTabSz="914378">
              <a:lnSpc>
                <a:spcPct val="115000"/>
              </a:lnSpc>
              <a:spcAft>
                <a:spcPts val="750"/>
              </a:spcAft>
              <a:buAutoNum type="arabicPeriod"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Egyéni vállalkozó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 az az időpont, amikor a fő vagy melléktevékenységként a mezőgazdasági tevékenység bejegyzésre került.</a:t>
            </a:r>
          </a:p>
          <a:p>
            <a:pPr marL="685792" algn="just" defTabSz="914378">
              <a:lnSpc>
                <a:spcPct val="115000"/>
              </a:lnSpc>
              <a:spcAft>
                <a:spcPts val="750"/>
              </a:spcAft>
              <a:buAutoNum type="arabicPeriod"/>
              <a:defRPr/>
            </a:pPr>
            <a:r>
              <a:rPr lang="hu-HU" sz="1350" b="1" dirty="0">
                <a:solidFill>
                  <a:srgbClr val="FF0000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Jogi személy</a:t>
            </a:r>
            <a:r>
              <a:rPr lang="hu-HU" sz="1350" b="1" dirty="0">
                <a:solidFill>
                  <a:srgbClr val="006633"/>
                </a:solidFill>
                <a:latin typeface="Titillium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 az alapító okirat kiállításának időpontja, amely időponttól a tényleges és hosszú távú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C22BE91-24DC-4288-7EC3-45404B7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227934"/>
            <a:ext cx="6653948" cy="9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167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BEB49215CA82F41AD983C93D903E2FD" ma:contentTypeVersion="15" ma:contentTypeDescription="Új dokumentum létrehozása." ma:contentTypeScope="" ma:versionID="8099027817768f0b7a6b953c6c43ead8">
  <xsd:schema xmlns:xsd="http://www.w3.org/2001/XMLSchema" xmlns:xs="http://www.w3.org/2001/XMLSchema" xmlns:p="http://schemas.microsoft.com/office/2006/metadata/properties" xmlns:ns2="640a0fc0-991d-401e-a747-13ee99250a65" xmlns:ns3="0b6b44b5-09a0-46b6-a74f-8de2abed2d10" targetNamespace="http://schemas.microsoft.com/office/2006/metadata/properties" ma:root="true" ma:fieldsID="8f143ad7de146ec256b1204190735b29" ns2:_="" ns3:_="">
    <xsd:import namespace="640a0fc0-991d-401e-a747-13ee99250a65"/>
    <xsd:import namespace="0b6b44b5-09a0-46b6-a74f-8de2abed2d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a0fc0-991d-401e-a747-13ee99250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2e989615-29f6-42c3-a607-03eed22a14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44b5-09a0-46b6-a74f-8de2abed2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2aec5d-065e-43e8-b2dc-9529ac7e4597}" ma:internalName="TaxCatchAll" ma:showField="CatchAllData" ma:web="0b6b44b5-09a0-46b6-a74f-8de2abed2d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6b44b5-09a0-46b6-a74f-8de2abed2d10" xsi:nil="true"/>
    <lcf76f155ced4ddcb4097134ff3c332f xmlns="640a0fc0-991d-401e-a747-13ee99250a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01AA-B418-4295-818F-F1B304D62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a0fc0-991d-401e-a747-13ee99250a65"/>
    <ds:schemaRef ds:uri="0b6b44b5-09a0-46b6-a74f-8de2abed2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D846A-C555-48F2-B8E4-87340AF41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099CF-AEB3-4841-9396-295C590F9974}">
  <ds:schemaRefs>
    <ds:schemaRef ds:uri="http://purl.org/dc/terms/"/>
    <ds:schemaRef ds:uri="9c8a496e-9012-4d38-b876-3602b0f49ec1"/>
    <ds:schemaRef ds:uri="http://schemas.microsoft.com/office/infopath/2007/PartnerControls"/>
    <ds:schemaRef ds:uri="http://www.w3.org/XML/1998/namespace"/>
    <ds:schemaRef ds:uri="http://purl.org/dc/dcmitype/"/>
    <ds:schemaRef ds:uri="1bf3a60a-833c-4363-8dcc-40c525e0611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b6b44b5-09a0-46b6-a74f-8de2abed2d10"/>
    <ds:schemaRef ds:uri="640a0fc0-991d-401e-a747-13ee99250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8478</Words>
  <Application>Microsoft Office PowerPoint</Application>
  <PresentationFormat>Diavetítés a képernyőre (16:9 oldalarány)</PresentationFormat>
  <Paragraphs>979</Paragraphs>
  <Slides>111</Slides>
  <Notes>51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111</vt:i4>
      </vt:variant>
    </vt:vector>
  </HeadingPairs>
  <TitlesOfParts>
    <vt:vector size="112" baseType="lpstr">
      <vt:lpstr>Office-téma</vt:lpstr>
      <vt:lpstr>1. dia</vt:lpstr>
      <vt:lpstr>Új Zöld felépítmény,  Támogatható terület, Feltételesség  HMKÁ-Helyes Mezőgazdasági és Környezeti Állapot JFGK-Jogszabályba Foglalt Gazdálkodási Követelmény</vt:lpstr>
      <vt:lpstr>KAP általános ismertetése </vt:lpstr>
      <vt:lpstr>KAP zöld felépítmény logikai szintjei </vt:lpstr>
      <vt:lpstr>Területalapú támogatás 2022-2023</vt:lpstr>
      <vt:lpstr>Támogatható terület fogalmának bővítése (AÖT)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Agro-Ökológiai Program AÖP </vt:lpstr>
      <vt:lpstr>AÖP Tudnivalók I. </vt:lpstr>
      <vt:lpstr>AÖP tudnivalók II.</vt:lpstr>
      <vt:lpstr>42. dia</vt:lpstr>
      <vt:lpstr>43. dia</vt:lpstr>
      <vt:lpstr>44. dia</vt:lpstr>
      <vt:lpstr>Talajtakarás szántóterületeken I. (1 pont) </vt:lpstr>
      <vt:lpstr>Talajtakarás szántóterületeken II. </vt:lpstr>
      <vt:lpstr>Növénytermesztés diverzifikációja I. (1 pont) </vt:lpstr>
      <vt:lpstr>Növénytermesztés diverzifikációja II.</vt:lpstr>
      <vt:lpstr>Növénytermesztés diverzifikációja II. </vt:lpstr>
      <vt:lpstr>Nem termelő tájképi elemek és területek kijelölése I. (2 pont)</vt:lpstr>
      <vt:lpstr>Nem termelő tájképi elemek és területek kijelölése II.</vt:lpstr>
      <vt:lpstr>Táblaméret korlátozás I. (1 pont)</vt:lpstr>
      <vt:lpstr>Méhekre veszélyes szerek használati tilalma I. (1 pont)</vt:lpstr>
      <vt:lpstr>Karbamid műtrágya környezetbarát használata I. (1 pont)</vt:lpstr>
      <vt:lpstr>Karbamid műtrágya környezetbarát használata II. </vt:lpstr>
      <vt:lpstr>Mikrobiológiai készítmények alkalmazása I. (2 pont)</vt:lpstr>
      <vt:lpstr>Mikrobiológiai készítmények alkalmazása II. </vt:lpstr>
      <vt:lpstr>Mikrobiológiai készítmények alkalmazása III. </vt:lpstr>
      <vt:lpstr>Mikrobiológiai készítmények alkalmazása IV.</vt:lpstr>
      <vt:lpstr>Talaj- és növénykondicionáló szerek, nitrogénmegkötő készítmények alkalmazása I. (1 pont) </vt:lpstr>
      <vt:lpstr>Talaj- és növénykondicionáló szerek, nitrogénmegkötő készítmények alkalmazása II. </vt:lpstr>
      <vt:lpstr>Talaj- és növénykondicionáló szerek, nitrogénmegkötő készítmények alkalmazása III. </vt:lpstr>
      <vt:lpstr>Forgatás nélküli talajművelés (szűkített növényvédőszer használat mellett) I. (2 pont) </vt:lpstr>
      <vt:lpstr>Forgatás nélküli talajművelés (szűkített növényvédőszer használat mellett) II. </vt:lpstr>
      <vt:lpstr>Forgatás nélküli talajművelés (szűkített növényvédőszer használat mellett) III. </vt:lpstr>
      <vt:lpstr>66. dia</vt:lpstr>
      <vt:lpstr>Gyepek megőrzése I. (1 pont)  </vt:lpstr>
      <vt:lpstr>Gyepek megőrzése II.  </vt:lpstr>
      <vt:lpstr>Pásztorló vagy szakaszos legeltetés I. (2 pont)   </vt:lpstr>
      <vt:lpstr>Pásztorló vagy szakaszos legeltetés II.   </vt:lpstr>
      <vt:lpstr>Pásztorló vagy szakaszos legeltetés III.   </vt:lpstr>
      <vt:lpstr>Pásztorló vagy szakaszos legeltetés IV.   </vt:lpstr>
      <vt:lpstr>Az extenzív gyepek legalább évi egyszeri kaszálása I. (1 pont)    </vt:lpstr>
      <vt:lpstr>Az extenzív gyepek legalább évi egyszeri kaszálása II.    </vt:lpstr>
      <vt:lpstr>Kizárólag alternáló kasza használata I. (2 pont)     </vt:lpstr>
      <vt:lpstr>76. dia</vt:lpstr>
      <vt:lpstr>Mikroöntözési technológiák alkalmazása ültetvényekben I. (2 pont)    </vt:lpstr>
      <vt:lpstr>Méhekre veszélyes szerek használati tilalma ültetvényekben I. (1 pont)    </vt:lpstr>
      <vt:lpstr>Biológiai ágensek alkalmazása ültetvényekben I. (2 pont)    </vt:lpstr>
      <vt:lpstr>Biológiai ágensek alkalmazása ültetvényekben II.    </vt:lpstr>
      <vt:lpstr>Mikrobiológiai készítmények alkalmazása ültetvényekben I. (2 pont)     </vt:lpstr>
      <vt:lpstr>Mikrobiológiai készítmények alkalmazása ültetvényekben II.     </vt:lpstr>
      <vt:lpstr>Mikrobiológiai készítmények alkalmazása ültetvényekben III.     </vt:lpstr>
      <vt:lpstr>Talaj- és növénykondicionáló szerek alkalmazása I. (1 pont)      </vt:lpstr>
      <vt:lpstr>Talaj- és növénykondicionáló szerek alkalmazása II.      </vt:lpstr>
      <vt:lpstr>Talaj- és növénykondicionáló szerek alkalmazása III.      </vt:lpstr>
      <vt:lpstr>12% alatti lejtésű területeken az ültetvények talajtakarása I. (1 pont)      </vt:lpstr>
      <vt:lpstr>12% alatti lejtésű területeken az ültetvények talajtakarása II.      </vt:lpstr>
      <vt:lpstr>12% alatti lejtésű területeken az ültetvények talajtakarása III.      </vt:lpstr>
      <vt:lpstr>Talajtakarás évelő kultúrák fenntartásával vagy gyepesítéssel I. (2 pont)      </vt:lpstr>
      <vt:lpstr>Talajtakarás évelő kultúrák fenntartásával vagy gyepesítéssel II.      </vt:lpstr>
      <vt:lpstr>Karbamid műtrágya környezetbarát használata I. (1 pont)      </vt:lpstr>
      <vt:lpstr>Karbamid műtrágya környezetbarát használata I. (1 pont)      </vt:lpstr>
      <vt:lpstr>Jogkövetkezmény, szankció     </vt:lpstr>
      <vt:lpstr>AÖP szerlista elérhetősége     </vt:lpstr>
      <vt:lpstr>Fiatal mezőgazdasági termelők támogatása </vt:lpstr>
      <vt:lpstr>Fiatal mezőgazdasági termelők támogatása I.       </vt:lpstr>
      <vt:lpstr>Fiatal mezőgazdasági termelők támogatása II.       </vt:lpstr>
      <vt:lpstr>Fiatal mezőgazdasági termelők támogatása III.       </vt:lpstr>
      <vt:lpstr>Fiatal mezőgazdasági termelők támogatása IV.       </vt:lpstr>
      <vt:lpstr>Fiatal mezőgazdasági termelők támogatása V.       </vt:lpstr>
      <vt:lpstr>Fiatal mezőgazdasági termelők támogatása VI.       </vt:lpstr>
      <vt:lpstr>Termeléshez kötött támogatások </vt:lpstr>
      <vt:lpstr>Termeléshez kötött támogatások</vt:lpstr>
      <vt:lpstr>Termeléshez kötött támogatások</vt:lpstr>
      <vt:lpstr>Termeléshez kötött támogatások</vt:lpstr>
      <vt:lpstr> </vt:lpstr>
      <vt:lpstr>Gazdálkodási napló Permetezési napló </vt:lpstr>
      <vt:lpstr>Gazdálkodási napló     </vt:lpstr>
      <vt:lpstr>Permezezési napló     </vt:lpstr>
      <vt:lpstr>Permezezési napló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Horváth-Nagy Barbara</dc:creator>
  <cp:lastModifiedBy>Windows-felhasználó</cp:lastModifiedBy>
  <cp:revision>128</cp:revision>
  <cp:lastPrinted>2017-01-16T10:02:57Z</cp:lastPrinted>
  <dcterms:created xsi:type="dcterms:W3CDTF">2016-11-14T10:52:38Z</dcterms:created>
  <dcterms:modified xsi:type="dcterms:W3CDTF">2023-04-03T17:03:17Z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0x0101009BEB49215CA82F41AD983C93D903E2FD</vt:lpwstr>
  </property>
</Properties>
</file>